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4" r:id="rId5"/>
    <p:sldId id="262" r:id="rId6"/>
    <p:sldId id="264" r:id="rId7"/>
    <p:sldId id="275" r:id="rId8"/>
    <p:sldId id="272" r:id="rId9"/>
    <p:sldId id="260" r:id="rId10"/>
    <p:sldId id="268" r:id="rId11"/>
    <p:sldId id="266" r:id="rId12"/>
    <p:sldId id="267" r:id="rId13"/>
    <p:sldId id="265" r:id="rId14"/>
    <p:sldId id="269" r:id="rId15"/>
    <p:sldId id="270" r:id="rId16"/>
    <p:sldId id="273" r:id="rId17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39976631-2527-4B77-8D34-57E27D452E65}">
          <p14:sldIdLst>
            <p14:sldId id="256"/>
          </p14:sldIdLst>
        </p14:section>
        <p14:section name="Introduzione" id="{A039F63C-2311-4116-9419-93CF879F0339}">
          <p14:sldIdLst>
            <p14:sldId id="258"/>
            <p14:sldId id="257"/>
          </p14:sldIdLst>
        </p14:section>
        <p14:section name="Libro e autore" id="{4D173700-AD10-40C5-83A2-862CC88B390A}">
          <p14:sldIdLst>
            <p14:sldId id="274"/>
            <p14:sldId id="262"/>
            <p14:sldId id="264"/>
          </p14:sldIdLst>
        </p14:section>
        <p14:section name="Concept" id="{90CBED34-D5E2-4AC4-A63B-B8640216B6DF}">
          <p14:sldIdLst>
            <p14:sldId id="275"/>
            <p14:sldId id="272"/>
          </p14:sldIdLst>
        </p14:section>
        <p14:section name="Design dei contenuti" id="{E7056471-F90F-47D2-84D5-5C3307C3F420}">
          <p14:sldIdLst>
            <p14:sldId id="260"/>
            <p14:sldId id="268"/>
            <p14:sldId id="266"/>
            <p14:sldId id="267"/>
            <p14:sldId id="265"/>
            <p14:sldId id="269"/>
          </p14:sldIdLst>
        </p14:section>
        <p14:section name="Sezione senza titolo" id="{96E70CD7-562A-4772-AAB6-0F7F998EF554}">
          <p14:sldIdLst>
            <p14:sldId id="270"/>
            <p14:sldId id="273"/>
          </p14:sldIdLst>
        </p14:section>
        <p14:section name="Fine" id="{C506B0CC-901D-488E-9DD6-11E6224CA2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BF7"/>
    <a:srgbClr val="C1A7CD"/>
    <a:srgbClr val="A0DBF2"/>
    <a:srgbClr val="6B90BF"/>
    <a:srgbClr val="6F7BBF"/>
    <a:srgbClr val="8B5F59"/>
    <a:srgbClr val="15445D"/>
    <a:srgbClr val="55B4C6"/>
    <a:srgbClr val="DAA751"/>
    <a:srgbClr val="F7E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2E580-4655-4062-B0C6-90BAFA4F5906}" v="565" dt="2024-01-16T18:03:39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ir innocenti" userId="120029997511f8f3" providerId="LiveId" clId="{9C42E580-4655-4062-B0C6-90BAFA4F5906}"/>
    <pc:docChg chg="undo custSel addSld delSld modSld sldOrd modMainMaster addSection modSection">
      <pc:chgData name="almir innocenti" userId="120029997511f8f3" providerId="LiveId" clId="{9C42E580-4655-4062-B0C6-90BAFA4F5906}" dt="2024-01-17T09:28:17.322" v="4098" actId="20577"/>
      <pc:docMkLst>
        <pc:docMk/>
      </pc:docMkLst>
      <pc:sldChg chg="addSp delSp modSp mod setBg modAnim delDesignElem">
        <pc:chgData name="almir innocenti" userId="120029997511f8f3" providerId="LiveId" clId="{9C42E580-4655-4062-B0C6-90BAFA4F5906}" dt="2024-01-16T18:03:39.607" v="4004"/>
        <pc:sldMkLst>
          <pc:docMk/>
          <pc:sldMk cId="3448421928" sldId="256"/>
        </pc:sldMkLst>
        <pc:spChg chg="mod">
          <ac:chgData name="almir innocenti" userId="120029997511f8f3" providerId="LiveId" clId="{9C42E580-4655-4062-B0C6-90BAFA4F5906}" dt="2024-01-16T16:21:16.203" v="3951" actId="20577"/>
          <ac:spMkLst>
            <pc:docMk/>
            <pc:sldMk cId="3448421928" sldId="256"/>
            <ac:spMk id="2" creationId="{8F6CE808-BDE8-9B39-1180-BCB7795A29F4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448421928" sldId="256"/>
            <ac:spMk id="16" creationId="{021E12D4-3A88-428D-8E5E-AF1AFD923D6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448421928" sldId="256"/>
            <ac:spMk id="17" creationId="{F609FF9A-4FCE-468E-A86A-C9AB525EAE71}"/>
          </ac:spMkLst>
        </pc:spChg>
        <pc:graphicFrameChg chg="add del modGraphic">
          <ac:chgData name="almir innocenti" userId="120029997511f8f3" providerId="LiveId" clId="{9C42E580-4655-4062-B0C6-90BAFA4F5906}" dt="2024-01-14T19:54:09.673" v="1789" actId="27309"/>
          <ac:graphicFrameMkLst>
            <pc:docMk/>
            <pc:sldMk cId="3448421928" sldId="256"/>
            <ac:graphicFrameMk id="5" creationId="{15C05943-6DF4-D6D4-65AD-7139718672BD}"/>
          </ac:graphicFrameMkLst>
        </pc:graphicFrameChg>
        <pc:picChg chg="add del">
          <ac:chgData name="almir innocenti" userId="120029997511f8f3" providerId="LiveId" clId="{9C42E580-4655-4062-B0C6-90BAFA4F5906}" dt="2024-01-14T19:54:04.256" v="1787" actId="478"/>
          <ac:picMkLst>
            <pc:docMk/>
            <pc:sldMk cId="3448421928" sldId="256"/>
            <ac:picMk id="9" creationId="{294B76A8-1802-8EA8-C26C-581862E932E1}"/>
          </ac:picMkLst>
        </pc:picChg>
      </pc:sldChg>
      <pc:sldChg chg="addSp delSp modSp mod modMedia setBg delAnim setClrOvrMap delDesignElem chgLayout">
        <pc:chgData name="almir innocenti" userId="120029997511f8f3" providerId="LiveId" clId="{9C42E580-4655-4062-B0C6-90BAFA4F5906}" dt="2024-01-15T00:14:52.020" v="3871" actId="113"/>
        <pc:sldMkLst>
          <pc:docMk/>
          <pc:sldMk cId="1746879681" sldId="257"/>
        </pc:sldMkLst>
        <pc:spChg chg="mod ord">
          <ac:chgData name="almir innocenti" userId="120029997511f8f3" providerId="LiveId" clId="{9C42E580-4655-4062-B0C6-90BAFA4F5906}" dt="2024-01-15T00:14:52.020" v="3871" actId="113"/>
          <ac:spMkLst>
            <pc:docMk/>
            <pc:sldMk cId="1746879681" sldId="257"/>
            <ac:spMk id="2" creationId="{8F6CE808-BDE8-9B39-1180-BCB7795A29F4}"/>
          </ac:spMkLst>
        </pc:spChg>
        <pc:spChg chg="mod ord">
          <ac:chgData name="almir innocenti" userId="120029997511f8f3" providerId="LiveId" clId="{9C42E580-4655-4062-B0C6-90BAFA4F5906}" dt="2024-01-15T00:13:44.483" v="3859" actId="207"/>
          <ac:spMkLst>
            <pc:docMk/>
            <pc:sldMk cId="1746879681" sldId="257"/>
            <ac:spMk id="3" creationId="{0D23BB2A-8F49-AD5C-0BD8-14158522EA8F}"/>
          </ac:spMkLst>
        </pc:spChg>
        <pc:spChg chg="add del mod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4" creationId="{FBA4C089-8834-8115-DFCE-74C93238B549}"/>
          </ac:spMkLst>
        </pc:spChg>
        <pc:spChg chg="add del mod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5" creationId="{A8767D2B-F290-2153-A287-A7BAC101ADB1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8" creationId="{0E30439A-8A5B-46EC-8283-9B6B031D40D0}"/>
          </ac:spMkLst>
        </pc:spChg>
        <pc:spChg chg="add del">
          <ac:chgData name="almir innocenti" userId="120029997511f8f3" providerId="LiveId" clId="{9C42E580-4655-4062-B0C6-90BAFA4F5906}" dt="2024-01-14T19:26:12.314" v="1730" actId="26606"/>
          <ac:spMkLst>
            <pc:docMk/>
            <pc:sldMk cId="1746879681" sldId="257"/>
            <ac:spMk id="9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4T19:23:48.153" v="1711" actId="26606"/>
          <ac:spMkLst>
            <pc:docMk/>
            <pc:sldMk cId="1746879681" sldId="257"/>
            <ac:spMk id="10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19:26:12.314" v="1730" actId="26606"/>
          <ac:spMkLst>
            <pc:docMk/>
            <pc:sldMk cId="1746879681" sldId="257"/>
            <ac:spMk id="11" creationId="{007891EC-4501-44ED-A8C8-B11B6DB767AB}"/>
          </ac:spMkLst>
        </pc:spChg>
        <pc:spChg chg="add del">
          <ac:chgData name="almir innocenti" userId="120029997511f8f3" providerId="LiveId" clId="{9C42E580-4655-4062-B0C6-90BAFA4F5906}" dt="2024-01-14T19:23:48.153" v="1711" actId="26606"/>
          <ac:spMkLst>
            <pc:docMk/>
            <pc:sldMk cId="1746879681" sldId="257"/>
            <ac:spMk id="12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4T19:26:28.635" v="1732" actId="26606"/>
          <ac:spMkLst>
            <pc:docMk/>
            <pc:sldMk cId="1746879681" sldId="257"/>
            <ac:spMk id="13" creationId="{74751229-0244-4FBB-BED1-407467F4C951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16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18" creationId="{570DF94D-F28F-435E-AD56-C40FC99AFAA1}"/>
          </ac:spMkLst>
        </pc:spChg>
        <pc:spChg chg="add del">
          <ac:chgData name="almir innocenti" userId="120029997511f8f3" providerId="LiveId" clId="{9C42E580-4655-4062-B0C6-90BAFA4F5906}" dt="2024-01-14T19:23:51.154" v="1713" actId="26606"/>
          <ac:spMkLst>
            <pc:docMk/>
            <pc:sldMk cId="1746879681" sldId="257"/>
            <ac:spMk id="19" creationId="{65219498-D544-41AC-98FE-8F956EF66A62}"/>
          </ac:spMkLst>
        </pc:spChg>
        <pc:spChg chg="add del">
          <ac:chgData name="almir innocenti" userId="120029997511f8f3" providerId="LiveId" clId="{9C42E580-4655-4062-B0C6-90BAFA4F5906}" dt="2024-01-14T19:23:51.154" v="1713" actId="26606"/>
          <ac:spMkLst>
            <pc:docMk/>
            <pc:sldMk cId="1746879681" sldId="257"/>
            <ac:spMk id="20" creationId="{F500DBFC-17A9-4E0A-AEE2-A49F9AEEF0FD}"/>
          </ac:spMkLst>
        </pc:spChg>
        <pc:spChg chg="add del">
          <ac:chgData name="almir innocenti" userId="120029997511f8f3" providerId="LiveId" clId="{9C42E580-4655-4062-B0C6-90BAFA4F5906}" dt="2024-01-14T19:26:32.166" v="1734" actId="26606"/>
          <ac:spMkLst>
            <pc:docMk/>
            <pc:sldMk cId="1746879681" sldId="257"/>
            <ac:spMk id="22" creationId="{C8320351-9FA2-4A26-885B-BB8F3E4902D2}"/>
          </ac:spMkLst>
        </pc:spChg>
        <pc:spChg chg="add del">
          <ac:chgData name="almir innocenti" userId="120029997511f8f3" providerId="LiveId" clId="{9C42E580-4655-4062-B0C6-90BAFA4F5906}" dt="2024-01-14T19:26:32.166" v="1734" actId="26606"/>
          <ac:spMkLst>
            <pc:docMk/>
            <pc:sldMk cId="1746879681" sldId="257"/>
            <ac:spMk id="23" creationId="{68CD2EFB-78C2-4C6E-A6B9-4ED12FAD5B99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27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28" creationId="{FA33EEAE-15D5-4119-8C1E-89D943F911EF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29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30" creationId="{8C516CC8-80AC-446C-A56E-9F54B7210402}"/>
          </ac:spMkLst>
        </pc:spChg>
        <pc:spChg chg="add del">
          <ac:chgData name="almir innocenti" userId="120029997511f8f3" providerId="LiveId" clId="{9C42E580-4655-4062-B0C6-90BAFA4F5906}" dt="2024-01-14T19:23:53.968" v="1715" actId="26606"/>
          <ac:spMkLst>
            <pc:docMk/>
            <pc:sldMk cId="1746879681" sldId="257"/>
            <ac:spMk id="31" creationId="{53947E58-F088-49F1-A3D1-DEA690192E84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3" creationId="{56D63398-EEE4-4E6A-BEF3-E92924A2821E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4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5" creationId="{C6804B24-17AC-406D-9636-1332F5DF9AE7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6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7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19:23:55.723" v="1717" actId="26606"/>
          <ac:spMkLst>
            <pc:docMk/>
            <pc:sldMk cId="1746879681" sldId="257"/>
            <ac:spMk id="39" creationId="{84F952EE-9AAE-4D81-BF98-35DF71334053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40" creationId="{8C790BE2-4E4F-4AAF-81A2-4A6F4885EBE6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42" creationId="{D28B54C3-B57B-472A-B96E-1FCB67093DC2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43" creationId="{7DB3C429-F8DA-49B9-AF84-21996FCF78B5}"/>
          </ac:spMkLst>
        </pc:spChg>
        <pc:spChg chg="add del">
          <ac:chgData name="almir innocenti" userId="120029997511f8f3" providerId="LiveId" clId="{9C42E580-4655-4062-B0C6-90BAFA4F5906}" dt="2024-01-14T19:24:10.580" v="1722" actId="26606"/>
          <ac:spMkLst>
            <pc:docMk/>
            <pc:sldMk cId="1746879681" sldId="257"/>
            <ac:spMk id="46" creationId="{5E7AA7E8-8006-4E1F-A566-FCF37EE6F35D}"/>
          </ac:spMkLst>
        </pc:spChg>
        <pc:spChg chg="add del">
          <ac:chgData name="almir innocenti" userId="120029997511f8f3" providerId="LiveId" clId="{9C42E580-4655-4062-B0C6-90BAFA4F5906}" dt="2024-01-14T19:26:37.545" v="1738" actId="26606"/>
          <ac:spMkLst>
            <pc:docMk/>
            <pc:sldMk cId="1746879681" sldId="257"/>
            <ac:spMk id="48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4T19:26:37.545" v="1738" actId="26606"/>
          <ac:spMkLst>
            <pc:docMk/>
            <pc:sldMk cId="1746879681" sldId="257"/>
            <ac:spMk id="4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9:26:37.545" v="1738" actId="26606"/>
          <ac:spMkLst>
            <pc:docMk/>
            <pc:sldMk cId="1746879681" sldId="257"/>
            <ac:spMk id="50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4T19:26:37.545" v="1738" actId="26606"/>
          <ac:spMkLst>
            <pc:docMk/>
            <pc:sldMk cId="1746879681" sldId="257"/>
            <ac:spMk id="51" creationId="{01EB5855-8EB7-1AE5-9030-5D0AA3C1AF4B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52" creationId="{E12088DD-B1AD-40E0-8B86-1D87A2CCD9BE}"/>
          </ac:spMkLst>
        </pc:spChg>
        <pc:spChg chg="add del">
          <ac:chgData name="almir innocenti" userId="120029997511f8f3" providerId="LiveId" clId="{9C42E580-4655-4062-B0C6-90BAFA4F5906}" dt="2024-01-14T19:26:45.578" v="1740" actId="26606"/>
          <ac:spMkLst>
            <pc:docMk/>
            <pc:sldMk cId="1746879681" sldId="257"/>
            <ac:spMk id="53" creationId="{5E7AA7E8-8006-4E1F-A566-FCF37EE6F35D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55" creationId="{C4C9F2B0-1044-46EB-8AEB-C3BFFDE6C2CC}"/>
          </ac:spMkLst>
        </pc:spChg>
        <pc:spChg chg="add del">
          <ac:chgData name="almir innocenti" userId="120029997511f8f3" providerId="LiveId" clId="{9C42E580-4655-4062-B0C6-90BAFA4F5906}" dt="2024-01-14T19:26:52.053" v="1742" actId="26606"/>
          <ac:spMkLst>
            <pc:docMk/>
            <pc:sldMk cId="1746879681" sldId="257"/>
            <ac:spMk id="56" creationId="{ECC07320-C2CA-4E29-8481-9D9E143C7788}"/>
          </ac:spMkLst>
        </pc:spChg>
        <pc:spChg chg="add del">
          <ac:chgData name="almir innocenti" userId="120029997511f8f3" providerId="LiveId" clId="{9C42E580-4655-4062-B0C6-90BAFA4F5906}" dt="2024-01-14T19:26:52.053" v="1742" actId="26606"/>
          <ac:spMkLst>
            <pc:docMk/>
            <pc:sldMk cId="1746879681" sldId="257"/>
            <ac:spMk id="58" creationId="{178FB36B-5BFE-42CA-BC60-1115E0D95EEC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59" creationId="{0C395952-4E26-45A2-8756-2ADFD6E53C6E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1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2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3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4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5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6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4T19:27:06.465" v="1744" actId="26606"/>
          <ac:spMkLst>
            <pc:docMk/>
            <pc:sldMk cId="1746879681" sldId="257"/>
            <ac:spMk id="67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4T19:34:58.077" v="1781" actId="26606"/>
          <ac:spMkLst>
            <pc:docMk/>
            <pc:sldMk cId="1746879681" sldId="257"/>
            <ac:spMk id="68" creationId="{4734BADF-9461-4621-B112-2D7BABEA7DD0}"/>
          </ac:spMkLst>
        </pc:spChg>
        <pc:spChg chg="add del">
          <ac:chgData name="almir innocenti" userId="120029997511f8f3" providerId="LiveId" clId="{9C42E580-4655-4062-B0C6-90BAFA4F5906}" dt="2024-01-14T19:27:29.582" v="1746" actId="26606"/>
          <ac:spMkLst>
            <pc:docMk/>
            <pc:sldMk cId="1746879681" sldId="257"/>
            <ac:spMk id="69" creationId="{6CCA5F87-1D1E-45CB-8D83-FC7EEFAD9935}"/>
          </ac:spMkLst>
        </pc:spChg>
        <pc:spChg chg="add del">
          <ac:chgData name="almir innocenti" userId="120029997511f8f3" providerId="LiveId" clId="{9C42E580-4655-4062-B0C6-90BAFA4F5906}" dt="2024-01-14T19:27:29.582" v="1746" actId="26606"/>
          <ac:spMkLst>
            <pc:docMk/>
            <pc:sldMk cId="1746879681" sldId="257"/>
            <ac:spMk id="71" creationId="{7CCFC2C6-6238-4A2F-93DE-2ADF74AF635E}"/>
          </ac:spMkLst>
        </pc:spChg>
        <pc:spChg chg="add del">
          <ac:chgData name="almir innocenti" userId="120029997511f8f3" providerId="LiveId" clId="{9C42E580-4655-4062-B0C6-90BAFA4F5906}" dt="2024-01-14T19:27:29.582" v="1746" actId="26606"/>
          <ac:spMkLst>
            <pc:docMk/>
            <pc:sldMk cId="1746879681" sldId="257"/>
            <ac:spMk id="72" creationId="{AF2F604E-43BE-4DC3-B983-E071523364F8}"/>
          </ac:spMkLst>
        </pc:spChg>
        <pc:spChg chg="add del">
          <ac:chgData name="almir innocenti" userId="120029997511f8f3" providerId="LiveId" clId="{9C42E580-4655-4062-B0C6-90BAFA4F5906}" dt="2024-01-14T19:27:29.582" v="1746" actId="26606"/>
          <ac:spMkLst>
            <pc:docMk/>
            <pc:sldMk cId="1746879681" sldId="257"/>
            <ac:spMk id="73" creationId="{08C9B587-E65E-4B52-B37C-ABEBB6E87928}"/>
          </ac:spMkLst>
        </pc:spChg>
        <pc:spChg chg="add del">
          <ac:chgData name="almir innocenti" userId="120029997511f8f3" providerId="LiveId" clId="{9C42E580-4655-4062-B0C6-90BAFA4F5906}" dt="2024-01-14T19:35:09.137" v="1783" actId="26606"/>
          <ac:spMkLst>
            <pc:docMk/>
            <pc:sldMk cId="1746879681" sldId="257"/>
            <ac:spMk id="74" creationId="{C7D023E4-8DE1-436E-9847-ED6A4B4B04FD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75" creationId="{8F9CBE3F-79A8-4F8F-88D9-DAD03D0D281F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76" creationId="{508BEF50-7B1E-49A4-BC19-5F4F1D755E64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77" creationId="{C5CB530E-515E-412C-9DF1-5F8FFBD6F383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78" creationId="{AEA7509D-F04F-40CB-A0B3-EEF16499CC9F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79" creationId="{C39ADB8F-D187-49D7-BDCF-C1B6DC727068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80" creationId="{712D4376-A578-4FF1-94FC-245E7A6A489F}"/>
          </ac:spMkLst>
        </pc:spChg>
        <pc:spChg chg="add del">
          <ac:chgData name="almir innocenti" userId="120029997511f8f3" providerId="LiveId" clId="{9C42E580-4655-4062-B0C6-90BAFA4F5906}" dt="2024-01-14T19:27:34.099" v="1748" actId="26606"/>
          <ac:spMkLst>
            <pc:docMk/>
            <pc:sldMk cId="1746879681" sldId="257"/>
            <ac:spMk id="81" creationId="{3FBAD350-5664-4811-A208-657FB882D350}"/>
          </ac:spMkLst>
        </pc:spChg>
        <pc:spChg chg="add del">
          <ac:chgData name="almir innocenti" userId="120029997511f8f3" providerId="LiveId" clId="{9C42E580-4655-4062-B0C6-90BAFA4F5906}" dt="2024-01-14T19:35:09.137" v="1783" actId="26606"/>
          <ac:spMkLst>
            <pc:docMk/>
            <pc:sldMk cId="1746879681" sldId="257"/>
            <ac:spMk id="83" creationId="{63C1F321-BB96-4700-B3CE-1A6156067F44}"/>
          </ac:spMkLst>
        </pc:spChg>
        <pc:spChg chg="add del">
          <ac:chgData name="almir innocenti" userId="120029997511f8f3" providerId="LiveId" clId="{9C42E580-4655-4062-B0C6-90BAFA4F5906}" dt="2024-01-14T19:27:37.325" v="1750" actId="26606"/>
          <ac:spMkLst>
            <pc:docMk/>
            <pc:sldMk cId="1746879681" sldId="257"/>
            <ac:spMk id="84" creationId="{C7D023E4-8DE1-436E-9847-ED6A4B4B04FD}"/>
          </ac:spMkLst>
        </pc:spChg>
        <pc:spChg chg="add del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91" creationId="{9203DE33-2CD4-4CA8-9AF3-37C3B65133B0}"/>
          </ac:spMkLst>
        </pc:spChg>
        <pc:spChg chg="add del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93" creationId="{0AF57B88-1D4C-41FA-A761-EC1DD10C35CB}"/>
          </ac:spMkLst>
        </pc:spChg>
        <pc:spChg chg="add del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95" creationId="{D2548F45-5164-4ABB-8212-7F293FDED8D4}"/>
          </ac:spMkLst>
        </pc:spChg>
        <pc:spChg chg="add del">
          <ac:chgData name="almir innocenti" userId="120029997511f8f3" providerId="LiveId" clId="{9C42E580-4655-4062-B0C6-90BAFA4F5906}" dt="2024-01-14T19:05:01.121" v="1513" actId="6264"/>
          <ac:spMkLst>
            <pc:docMk/>
            <pc:sldMk cId="1746879681" sldId="257"/>
            <ac:spMk id="97" creationId="{5E81CCFB-7BEF-4186-86FB-D09450B4D02D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01" creationId="{577D6B2E-37A3-429E-A37C-F30ED6487282}"/>
          </ac:spMkLst>
        </pc:spChg>
        <pc:spChg chg="add del">
          <ac:chgData name="almir innocenti" userId="120029997511f8f3" providerId="LiveId" clId="{9C42E580-4655-4062-B0C6-90BAFA4F5906}" dt="2024-01-14T15:49:48.107" v="423" actId="26606"/>
          <ac:spMkLst>
            <pc:docMk/>
            <pc:sldMk cId="1746879681" sldId="257"/>
            <ac:spMk id="102" creationId="{22A397E7-BF60-45B2-84C7-B074B76C37A7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03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15:49:48.107" v="423" actId="26606"/>
          <ac:spMkLst>
            <pc:docMk/>
            <pc:sldMk cId="1746879681" sldId="257"/>
            <ac:spMk id="104" creationId="{890DEF05-784E-4B61-89E4-04C4ECF4E5A0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05" creationId="{FA33EEAE-15D5-4119-8C1E-89D943F911EF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07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15:53:04.579" v="447" actId="26606"/>
          <ac:spMkLst>
            <pc:docMk/>
            <pc:sldMk cId="1746879681" sldId="257"/>
            <ac:spMk id="108" creationId="{CBF9EBB4-5078-47B2-AAA0-DF4A88D8182A}"/>
          </ac:spMkLst>
        </pc:spChg>
        <pc:spChg chg="add del">
          <ac:chgData name="almir innocenti" userId="120029997511f8f3" providerId="LiveId" clId="{9C42E580-4655-4062-B0C6-90BAFA4F5906}" dt="2024-01-14T15:53:04.579" v="447" actId="26606"/>
          <ac:spMkLst>
            <pc:docMk/>
            <pc:sldMk cId="1746879681" sldId="257"/>
            <ac:spMk id="109" creationId="{A34066D6-1B59-4642-A86D-39464CEE971B}"/>
          </ac:spMkLst>
        </pc:spChg>
        <pc:spChg chg="add del">
          <ac:chgData name="almir innocenti" userId="120029997511f8f3" providerId="LiveId" clId="{9C42E580-4655-4062-B0C6-90BAFA4F5906}" dt="2024-01-14T15:53:04.579" v="447" actId="26606"/>
          <ac:spMkLst>
            <pc:docMk/>
            <pc:sldMk cId="1746879681" sldId="257"/>
            <ac:spMk id="110" creationId="{18E928D9-3091-4385-B979-265D55AD02CE}"/>
          </ac:spMkLst>
        </pc:spChg>
        <pc:spChg chg="add del">
          <ac:chgData name="almir innocenti" userId="120029997511f8f3" providerId="LiveId" clId="{9C42E580-4655-4062-B0C6-90BAFA4F5906}" dt="2024-01-14T15:53:04.579" v="447" actId="26606"/>
          <ac:spMkLst>
            <pc:docMk/>
            <pc:sldMk cId="1746879681" sldId="257"/>
            <ac:spMk id="111" creationId="{7D602432-D774-4CF5-94E8-7D52D01059D2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12" creationId="{1064D5D5-227B-4F66-9AEA-46F570E793BD}"/>
          </ac:spMkLst>
        </pc:spChg>
        <pc:spChg chg="add del">
          <ac:chgData name="almir innocenti" userId="120029997511f8f3" providerId="LiveId" clId="{9C42E580-4655-4062-B0C6-90BAFA4F5906}" dt="2024-01-14T15:52:52.533" v="444" actId="26606"/>
          <ac:spMkLst>
            <pc:docMk/>
            <pc:sldMk cId="1746879681" sldId="257"/>
            <ac:spMk id="113" creationId="{FB5B0058-AF13-4859-B429-4EDDE2A26F7F}"/>
          </ac:spMkLst>
        </pc:spChg>
        <pc:spChg chg="add del">
          <ac:chgData name="almir innocenti" userId="120029997511f8f3" providerId="LiveId" clId="{9C42E580-4655-4062-B0C6-90BAFA4F5906}" dt="2024-01-14T15:52:52.533" v="444" actId="26606"/>
          <ac:spMkLst>
            <pc:docMk/>
            <pc:sldMk cId="1746879681" sldId="257"/>
            <ac:spMk id="114" creationId="{1A89CBBC-7743-43D9-A324-25CB472E9B2E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15" creationId="{646B67A4-D328-4747-A82B-65E84FA46368}"/>
          </ac:spMkLst>
        </pc:spChg>
        <pc:spChg chg="add del">
          <ac:chgData name="almir innocenti" userId="120029997511f8f3" providerId="LiveId" clId="{9C42E580-4655-4062-B0C6-90BAFA4F5906}" dt="2024-01-14T15:51:27.548" v="428" actId="26606"/>
          <ac:spMkLst>
            <pc:docMk/>
            <pc:sldMk cId="1746879681" sldId="257"/>
            <ac:spMk id="116" creationId="{C46B2449-FF07-47FC-AA19-DB68D98F32EF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17" creationId="{A4E37431-20F0-4DD6-84A9-ED2B644943A2}"/>
          </ac:spMkLst>
        </pc:spChg>
        <pc:spChg chg="add del">
          <ac:chgData name="almir innocenti" userId="120029997511f8f3" providerId="LiveId" clId="{9C42E580-4655-4062-B0C6-90BAFA4F5906}" dt="2024-01-14T15:51:27.548" v="428" actId="26606"/>
          <ac:spMkLst>
            <pc:docMk/>
            <pc:sldMk cId="1746879681" sldId="257"/>
            <ac:spMk id="118" creationId="{4E94261F-1ED3-4E90-88E6-13479144005B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19" creationId="{0AE98B72-66C6-4AB4-AF0D-BA830DE86393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21" creationId="{407EAFC6-733F-403D-BB4D-05A3A28742F1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22" creationId="{DF1E3393-B852-4883-B778-ED3525112942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23" creationId="{17A36730-4CB0-4F61-AD11-A44C9765833F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24" creationId="{39853D09-4205-4CC7-83EB-288E886AC9E4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26" creationId="{0D040B79-3E73-4A31-840D-D6B9C9FDFC46}"/>
          </ac:spMkLst>
        </pc:spChg>
        <pc:spChg chg="add del">
          <ac:chgData name="almir innocenti" userId="120029997511f8f3" providerId="LiveId" clId="{9C42E580-4655-4062-B0C6-90BAFA4F5906}" dt="2024-01-14T15:51:29.713" v="430" actId="26606"/>
          <ac:spMkLst>
            <pc:docMk/>
            <pc:sldMk cId="1746879681" sldId="257"/>
            <ac:spMk id="127" creationId="{337940BB-FBC4-492E-BD92-3B7B914D0EAE}"/>
          </ac:spMkLst>
        </pc:spChg>
        <pc:spChg chg="add del">
          <ac:chgData name="almir innocenti" userId="120029997511f8f3" providerId="LiveId" clId="{9C42E580-4655-4062-B0C6-90BAFA4F5906}" dt="2024-01-14T15:51:29.713" v="430" actId="26606"/>
          <ac:spMkLst>
            <pc:docMk/>
            <pc:sldMk cId="1746879681" sldId="257"/>
            <ac:spMk id="128" creationId="{3FCFB1DE-0B7E-48CC-BA90-B2AB0889F9D6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29" creationId="{C69C79E1-F916-4929-A4F3-DE763D4BFA57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30" creationId="{80E5FECD-C9FF-49B3-B1FD-6B2D855C4AD5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31" creationId="{F5569EEC-E12F-4856-B407-02B2813A4AA5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32" creationId="{CF860788-3A6A-45A3-B3F1-06F159665603}"/>
          </ac:spMkLst>
        </pc:spChg>
        <pc:spChg chg="add del">
          <ac:chgData name="almir innocenti" userId="120029997511f8f3" providerId="LiveId" clId="{9C42E580-4655-4062-B0C6-90BAFA4F5906}" dt="2024-01-14T15:51:37.011" v="432" actId="26606"/>
          <ac:spMkLst>
            <pc:docMk/>
            <pc:sldMk cId="1746879681" sldId="257"/>
            <ac:spMk id="133" creationId="{156C6AE5-3F8B-42AC-9EA4-1B686A11E93F}"/>
          </ac:spMkLst>
        </pc:spChg>
        <pc:spChg chg="add del">
          <ac:chgData name="almir innocenti" userId="120029997511f8f3" providerId="LiveId" clId="{9C42E580-4655-4062-B0C6-90BAFA4F5906}" dt="2024-01-14T15:53:01.888" v="446" actId="26606"/>
          <ac:spMkLst>
            <pc:docMk/>
            <pc:sldMk cId="1746879681" sldId="257"/>
            <ac:spMk id="134" creationId="{767334AB-16BD-4EC7-8C6B-4B5171600933}"/>
          </ac:spMkLst>
        </pc:spChg>
        <pc:spChg chg="add del">
          <ac:chgData name="almir innocenti" userId="120029997511f8f3" providerId="LiveId" clId="{9C42E580-4655-4062-B0C6-90BAFA4F5906}" dt="2024-01-14T15:51:47.349" v="434" actId="26606"/>
          <ac:spMkLst>
            <pc:docMk/>
            <pc:sldMk cId="1746879681" sldId="257"/>
            <ac:spMk id="135" creationId="{A34066D6-1B59-4642-A86D-39464CEE971B}"/>
          </ac:spMkLst>
        </pc:spChg>
        <pc:spChg chg="add del">
          <ac:chgData name="almir innocenti" userId="120029997511f8f3" providerId="LiveId" clId="{9C42E580-4655-4062-B0C6-90BAFA4F5906}" dt="2024-01-14T15:51:47.349" v="434" actId="26606"/>
          <ac:spMkLst>
            <pc:docMk/>
            <pc:sldMk cId="1746879681" sldId="257"/>
            <ac:spMk id="136" creationId="{18E928D9-3091-4385-B979-265D55AD02CE}"/>
          </ac:spMkLst>
        </pc:spChg>
        <pc:spChg chg="add del">
          <ac:chgData name="almir innocenti" userId="120029997511f8f3" providerId="LiveId" clId="{9C42E580-4655-4062-B0C6-90BAFA4F5906}" dt="2024-01-14T15:51:47.349" v="434" actId="26606"/>
          <ac:spMkLst>
            <pc:docMk/>
            <pc:sldMk cId="1746879681" sldId="257"/>
            <ac:spMk id="137" creationId="{7D602432-D774-4CF5-94E8-7D52D01059D2}"/>
          </ac:spMkLst>
        </pc:spChg>
        <pc:spChg chg="add del">
          <ac:chgData name="almir innocenti" userId="120029997511f8f3" providerId="LiveId" clId="{9C42E580-4655-4062-B0C6-90BAFA4F5906}" dt="2024-01-14T15:51:47.349" v="434" actId="26606"/>
          <ac:spMkLst>
            <pc:docMk/>
            <pc:sldMk cId="1746879681" sldId="257"/>
            <ac:spMk id="138" creationId="{CBF9EBB4-5078-47B2-AAA0-DF4A88D8182A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39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15:51:53.274" v="436" actId="26606"/>
          <ac:spMkLst>
            <pc:docMk/>
            <pc:sldMk cId="1746879681" sldId="257"/>
            <ac:spMk id="140" creationId="{ECC07320-C2CA-4E29-8481-9D9E143C7788}"/>
          </ac:spMkLst>
        </pc:spChg>
        <pc:spChg chg="add del">
          <ac:chgData name="almir innocenti" userId="120029997511f8f3" providerId="LiveId" clId="{9C42E580-4655-4062-B0C6-90BAFA4F5906}" dt="2024-01-14T15:51:53.274" v="436" actId="26606"/>
          <ac:spMkLst>
            <pc:docMk/>
            <pc:sldMk cId="1746879681" sldId="257"/>
            <ac:spMk id="141" creationId="{178FB36B-5BFE-42CA-BC60-1115E0D95EEC}"/>
          </ac:spMkLst>
        </pc:spChg>
        <pc:spChg chg="add del">
          <ac:chgData name="almir innocenti" userId="120029997511f8f3" providerId="LiveId" clId="{9C42E580-4655-4062-B0C6-90BAFA4F5906}" dt="2024-01-14T19:27:38.832" v="1752" actId="26606"/>
          <ac:spMkLst>
            <pc:docMk/>
            <pc:sldMk cId="1746879681" sldId="257"/>
            <ac:spMk id="142" creationId="{8C516CC8-80AC-446C-A56E-9F54B7210402}"/>
          </ac:spMkLst>
        </pc:spChg>
        <pc:spChg chg="add del">
          <ac:chgData name="almir innocenti" userId="120029997511f8f3" providerId="LiveId" clId="{9C42E580-4655-4062-B0C6-90BAFA4F5906}" dt="2024-01-14T15:52:27.145" v="438" actId="26606"/>
          <ac:spMkLst>
            <pc:docMk/>
            <pc:sldMk cId="1746879681" sldId="257"/>
            <ac:spMk id="143" creationId="{6F828D28-8E09-41CC-8229-3070B5467A96}"/>
          </ac:spMkLst>
        </pc:spChg>
        <pc:spChg chg="add del">
          <ac:chgData name="almir innocenti" userId="120029997511f8f3" providerId="LiveId" clId="{9C42E580-4655-4062-B0C6-90BAFA4F5906}" dt="2024-01-14T15:52:27.145" v="438" actId="26606"/>
          <ac:spMkLst>
            <pc:docMk/>
            <pc:sldMk cId="1746879681" sldId="257"/>
            <ac:spMk id="144" creationId="{D5B012D8-7F27-4758-9AC6-C889B154BD73}"/>
          </ac:spMkLst>
        </pc:spChg>
        <pc:spChg chg="add del">
          <ac:chgData name="almir innocenti" userId="120029997511f8f3" providerId="LiveId" clId="{9C42E580-4655-4062-B0C6-90BAFA4F5906}" dt="2024-01-14T15:52:27.145" v="438" actId="26606"/>
          <ac:spMkLst>
            <pc:docMk/>
            <pc:sldMk cId="1746879681" sldId="257"/>
            <ac:spMk id="145" creationId="{4063B759-00FC-46D1-9898-8E8625268FAF}"/>
          </ac:spMkLst>
        </pc:spChg>
        <pc:spChg chg="add del">
          <ac:chgData name="almir innocenti" userId="120029997511f8f3" providerId="LiveId" clId="{9C42E580-4655-4062-B0C6-90BAFA4F5906}" dt="2024-01-14T19:27:41.559" v="1754" actId="26606"/>
          <ac:spMkLst>
            <pc:docMk/>
            <pc:sldMk cId="1746879681" sldId="257"/>
            <ac:spMk id="146" creationId="{C7D023E4-8DE1-436E-9847-ED6A4B4B04FD}"/>
          </ac:spMkLst>
        </pc:spChg>
        <pc:spChg chg="add del">
          <ac:chgData name="almir innocenti" userId="120029997511f8f3" providerId="LiveId" clId="{9C42E580-4655-4062-B0C6-90BAFA4F5906}" dt="2024-01-14T15:52:31.313" v="440" actId="26606"/>
          <ac:spMkLst>
            <pc:docMk/>
            <pc:sldMk cId="1746879681" sldId="257"/>
            <ac:spMk id="147" creationId="{5964CBE2-084A-47DF-A704-CF5F6217B569}"/>
          </ac:spMkLst>
        </pc:spChg>
        <pc:spChg chg="add del">
          <ac:chgData name="almir innocenti" userId="120029997511f8f3" providerId="LiveId" clId="{9C42E580-4655-4062-B0C6-90BAFA4F5906}" dt="2024-01-14T15:52:31.313" v="440" actId="26606"/>
          <ac:spMkLst>
            <pc:docMk/>
            <pc:sldMk cId="1746879681" sldId="257"/>
            <ac:spMk id="148" creationId="{686A5CBB-E03B-4019-8BCD-78975D39E48C}"/>
          </ac:spMkLst>
        </pc:spChg>
        <pc:spChg chg="add del">
          <ac:chgData name="almir innocenti" userId="120029997511f8f3" providerId="LiveId" clId="{9C42E580-4655-4062-B0C6-90BAFA4F5906}" dt="2024-01-14T15:52:31.313" v="440" actId="26606"/>
          <ac:spMkLst>
            <pc:docMk/>
            <pc:sldMk cId="1746879681" sldId="257"/>
            <ac:spMk id="149" creationId="{94993204-9792-4E61-A83C-73D4379E2B1C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2" creationId="{577D6B2E-37A3-429E-A37C-F30ED6487282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3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4" creationId="{FA33EEAE-15D5-4119-8C1E-89D943F911EF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5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6" creationId="{1064D5D5-227B-4F66-9AEA-46F570E793BD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7" creationId="{646B67A4-D328-4747-A82B-65E84FA46368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8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19:27:42.602" v="1756" actId="26606"/>
          <ac:spMkLst>
            <pc:docMk/>
            <pc:sldMk cId="1746879681" sldId="257"/>
            <ac:spMk id="169" creationId="{8C516CC8-80AC-446C-A56E-9F54B7210402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1" creationId="{8F9CBE3F-79A8-4F8F-88D9-DAD03D0D281F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2" creationId="{508BEF50-7B1E-49A4-BC19-5F4F1D755E64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3" creationId="{C5CB530E-515E-412C-9DF1-5F8FFBD6F383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4" creationId="{AEA7509D-F04F-40CB-A0B3-EEF16499CC9F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5" creationId="{C39ADB8F-D187-49D7-BDCF-C1B6DC727068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6" creationId="{712D4376-A578-4FF1-94FC-245E7A6A489F}"/>
          </ac:spMkLst>
        </pc:spChg>
        <pc:spChg chg="add del">
          <ac:chgData name="almir innocenti" userId="120029997511f8f3" providerId="LiveId" clId="{9C42E580-4655-4062-B0C6-90BAFA4F5906}" dt="2024-01-14T19:27:55.223" v="1758" actId="26606"/>
          <ac:spMkLst>
            <pc:docMk/>
            <pc:sldMk cId="1746879681" sldId="257"/>
            <ac:spMk id="177" creationId="{3FBAD350-5664-4811-A208-657FB882D350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1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2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3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4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5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6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4T19:28:32.432" v="1767" actId="26606"/>
          <ac:spMkLst>
            <pc:docMk/>
            <pc:sldMk cId="1746879681" sldId="257"/>
            <ac:spMk id="187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4T19:56:36.339" v="1802" actId="26606"/>
          <ac:spMkLst>
            <pc:docMk/>
            <pc:sldMk cId="1746879681" sldId="257"/>
            <ac:spMk id="188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4T19:28:32.395" v="1766" actId="26606"/>
          <ac:spMkLst>
            <pc:docMk/>
            <pc:sldMk cId="1746879681" sldId="257"/>
            <ac:spMk id="192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4T19:28:32.395" v="1766" actId="26606"/>
          <ac:spMkLst>
            <pc:docMk/>
            <pc:sldMk cId="1746879681" sldId="257"/>
            <ac:spMk id="194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9:28:32.395" v="1766" actId="26606"/>
          <ac:spMkLst>
            <pc:docMk/>
            <pc:sldMk cId="1746879681" sldId="257"/>
            <ac:spMk id="196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4T19:28:32.395" v="1766" actId="26606"/>
          <ac:spMkLst>
            <pc:docMk/>
            <pc:sldMk cId="1746879681" sldId="257"/>
            <ac:spMk id="198" creationId="{01EB5855-8EB7-1AE5-9030-5D0AA3C1AF4B}"/>
          </ac:spMkLst>
        </pc:spChg>
        <pc:spChg chg="add del">
          <ac:chgData name="almir innocenti" userId="120029997511f8f3" providerId="LiveId" clId="{9C42E580-4655-4062-B0C6-90BAFA4F5906}" dt="2024-01-14T19:56:55.001" v="1806" actId="26606"/>
          <ac:spMkLst>
            <pc:docMk/>
            <pc:sldMk cId="1746879681" sldId="257"/>
            <ac:spMk id="200" creationId="{D4EF69EE-F5F0-8DDB-CE09-95345B8C5323}"/>
          </ac:spMkLst>
        </pc:spChg>
        <pc:spChg chg="add del">
          <ac:chgData name="almir innocenti" userId="120029997511f8f3" providerId="LiveId" clId="{9C42E580-4655-4062-B0C6-90BAFA4F5906}" dt="2024-01-14T19:56:55.001" v="1806" actId="26606"/>
          <ac:spMkLst>
            <pc:docMk/>
            <pc:sldMk cId="1746879681" sldId="257"/>
            <ac:spMk id="201" creationId="{FA6B11DC-B628-C037-678F-9B711F9740E3}"/>
          </ac:spMkLst>
        </pc:spChg>
        <pc:spChg chg="add del">
          <ac:chgData name="almir innocenti" userId="120029997511f8f3" providerId="LiveId" clId="{9C42E580-4655-4062-B0C6-90BAFA4F5906}" dt="2024-01-14T19:56:54.959" v="1805" actId="26606"/>
          <ac:spMkLst>
            <pc:docMk/>
            <pc:sldMk cId="1746879681" sldId="257"/>
            <ac:spMk id="209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4T20:37:17.319" v="2141" actId="26606"/>
          <ac:spMkLst>
            <pc:docMk/>
            <pc:sldMk cId="1746879681" sldId="257"/>
            <ac:spMk id="211" creationId="{A5BDD999-C5E1-4B3E-A710-768673819165}"/>
          </ac:spMkLst>
        </pc:spChg>
        <pc:spChg chg="add del">
          <ac:chgData name="almir innocenti" userId="120029997511f8f3" providerId="LiveId" clId="{9C42E580-4655-4062-B0C6-90BAFA4F5906}" dt="2024-01-14T20:37:17.319" v="2141" actId="26606"/>
          <ac:spMkLst>
            <pc:docMk/>
            <pc:sldMk cId="1746879681" sldId="257"/>
            <ac:spMk id="212" creationId="{3A930249-8242-4E2B-AF17-C01826488321}"/>
          </ac:spMkLst>
        </pc:spChg>
        <pc:spChg chg="add del">
          <ac:chgData name="almir innocenti" userId="120029997511f8f3" providerId="LiveId" clId="{9C42E580-4655-4062-B0C6-90BAFA4F5906}" dt="2024-01-14T20:37:01.296" v="2136" actId="26606"/>
          <ac:spMkLst>
            <pc:docMk/>
            <pc:sldMk cId="1746879681" sldId="257"/>
            <ac:spMk id="217" creationId="{0671A8AE-40A1-4631-A6B8-581AFF065482}"/>
          </ac:spMkLst>
        </pc:spChg>
        <pc:spChg chg="add del">
          <ac:chgData name="almir innocenti" userId="120029997511f8f3" providerId="LiveId" clId="{9C42E580-4655-4062-B0C6-90BAFA4F5906}" dt="2024-01-14T20:37:01.296" v="2136" actId="26606"/>
          <ac:spMkLst>
            <pc:docMk/>
            <pc:sldMk cId="1746879681" sldId="257"/>
            <ac:spMk id="219" creationId="{AB58EF07-17C2-48CF-ABB0-EEF1F17CB8F0}"/>
          </ac:spMkLst>
        </pc:spChg>
        <pc:spChg chg="add del">
          <ac:chgData name="almir innocenti" userId="120029997511f8f3" providerId="LiveId" clId="{9C42E580-4655-4062-B0C6-90BAFA4F5906}" dt="2024-01-14T20:37:01.296" v="2136" actId="26606"/>
          <ac:spMkLst>
            <pc:docMk/>
            <pc:sldMk cId="1746879681" sldId="257"/>
            <ac:spMk id="221" creationId="{AF2F604E-43BE-4DC3-B983-E071523364F8}"/>
          </ac:spMkLst>
        </pc:spChg>
        <pc:spChg chg="add del">
          <ac:chgData name="almir innocenti" userId="120029997511f8f3" providerId="LiveId" clId="{9C42E580-4655-4062-B0C6-90BAFA4F5906}" dt="2024-01-14T20:37:01.296" v="2136" actId="26606"/>
          <ac:spMkLst>
            <pc:docMk/>
            <pc:sldMk cId="1746879681" sldId="257"/>
            <ac:spMk id="223" creationId="{08C9B587-E65E-4B52-B37C-ABEBB6E87928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25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26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27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28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29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30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4T20:37:08.627" v="2138" actId="26606"/>
          <ac:spMkLst>
            <pc:docMk/>
            <pc:sldMk cId="1746879681" sldId="257"/>
            <ac:spMk id="231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4T20:37:17.303" v="2140" actId="26606"/>
          <ac:spMkLst>
            <pc:docMk/>
            <pc:sldMk cId="1746879681" sldId="257"/>
            <ac:spMk id="233" creationId="{9D768B77-8742-43A0-AF16-6AC4D378E482}"/>
          </ac:spMkLst>
        </pc:spChg>
        <pc:spChg chg="add del">
          <ac:chgData name="almir innocenti" userId="120029997511f8f3" providerId="LiveId" clId="{9C42E580-4655-4062-B0C6-90BAFA4F5906}" dt="2024-01-14T20:37:17.303" v="2140" actId="26606"/>
          <ac:spMkLst>
            <pc:docMk/>
            <pc:sldMk cId="1746879681" sldId="257"/>
            <ac:spMk id="234" creationId="{48B13CA8-CBEA-4805-955D-CEBE32236560}"/>
          </ac:spMkLst>
        </pc:spChg>
        <pc:spChg chg="add del">
          <ac:chgData name="almir innocenti" userId="120029997511f8f3" providerId="LiveId" clId="{9C42E580-4655-4062-B0C6-90BAFA4F5906}" dt="2024-01-14T22:04:54.857" v="2396" actId="26606"/>
          <ac:spMkLst>
            <pc:docMk/>
            <pc:sldMk cId="1746879681" sldId="257"/>
            <ac:spMk id="236" creationId="{8DE2E8FE-B87B-430D-9722-167B5E2C2577}"/>
          </ac:spMkLst>
        </pc:spChg>
        <pc:spChg chg="add del">
          <ac:chgData name="almir innocenti" userId="120029997511f8f3" providerId="LiveId" clId="{9C42E580-4655-4062-B0C6-90BAFA4F5906}" dt="2024-01-14T22:04:54.857" v="2396" actId="26606"/>
          <ac:spMkLst>
            <pc:docMk/>
            <pc:sldMk cId="1746879681" sldId="257"/>
            <ac:spMk id="237" creationId="{5E7AA7E8-8006-4E1F-A566-FCF37EE6F35D}"/>
          </ac:spMkLst>
        </pc:spChg>
        <pc:spChg chg="add del">
          <ac:chgData name="almir innocenti" userId="120029997511f8f3" providerId="LiveId" clId="{9C42E580-4655-4062-B0C6-90BAFA4F5906}" dt="2024-01-14T23:07:09.254" v="3293" actId="26606"/>
          <ac:spMkLst>
            <pc:docMk/>
            <pc:sldMk cId="1746879681" sldId="257"/>
            <ac:spMk id="243" creationId="{A03F41AC-F690-4E67-BC22-50049D14CCF7}"/>
          </ac:spMkLst>
        </pc:spChg>
        <pc:spChg chg="add del">
          <ac:chgData name="almir innocenti" userId="120029997511f8f3" providerId="LiveId" clId="{9C42E580-4655-4062-B0C6-90BAFA4F5906}" dt="2024-01-14T23:07:09.254" v="3293" actId="26606"/>
          <ac:spMkLst>
            <pc:docMk/>
            <pc:sldMk cId="1746879681" sldId="257"/>
            <ac:spMk id="245" creationId="{769BBCA1-89BA-4CF6-9CE0-7E8BEB04CFCD}"/>
          </ac:spMkLst>
        </pc:spChg>
        <pc:spChg chg="add del">
          <ac:chgData name="almir innocenti" userId="120029997511f8f3" providerId="LiveId" clId="{9C42E580-4655-4062-B0C6-90BAFA4F5906}" dt="2024-01-14T23:07:09.254" v="3293" actId="26606"/>
          <ac:spMkLst>
            <pc:docMk/>
            <pc:sldMk cId="1746879681" sldId="257"/>
            <ac:spMk id="247" creationId="{4E94261F-1ED3-4E90-88E6-13479144005B}"/>
          </ac:spMkLst>
        </pc:spChg>
        <pc:spChg chg="add del">
          <ac:chgData name="almir innocenti" userId="120029997511f8f3" providerId="LiveId" clId="{9C42E580-4655-4062-B0C6-90BAFA4F5906}" dt="2024-01-14T23:06:30.030" v="3288" actId="26606"/>
          <ac:spMkLst>
            <pc:docMk/>
            <pc:sldMk cId="1746879681" sldId="257"/>
            <ac:spMk id="256" creationId="{B194C8E3-B074-4E1C-8532-1B7ABC105D6F}"/>
          </ac:spMkLst>
        </pc:spChg>
        <pc:spChg chg="add del">
          <ac:chgData name="almir innocenti" userId="120029997511f8f3" providerId="LiveId" clId="{9C42E580-4655-4062-B0C6-90BAFA4F5906}" dt="2024-01-14T23:06:30.030" v="3288" actId="26606"/>
          <ac:spMkLst>
            <pc:docMk/>
            <pc:sldMk cId="1746879681" sldId="257"/>
            <ac:spMk id="257" creationId="{60145CC7-F654-4CB6-A1D6-8357BB7A2164}"/>
          </ac:spMkLst>
        </pc:spChg>
        <pc:spChg chg="add del">
          <ac:chgData name="almir innocenti" userId="120029997511f8f3" providerId="LiveId" clId="{9C42E580-4655-4062-B0C6-90BAFA4F5906}" dt="2024-01-14T23:06:10.608" v="3285" actId="26606"/>
          <ac:spMkLst>
            <pc:docMk/>
            <pc:sldMk cId="1746879681" sldId="257"/>
            <ac:spMk id="259" creationId="{B194C8E3-B074-4E1C-8532-1B7ABC105D6F}"/>
          </ac:spMkLst>
        </pc:spChg>
        <pc:spChg chg="add del">
          <ac:chgData name="almir innocenti" userId="120029997511f8f3" providerId="LiveId" clId="{9C42E580-4655-4062-B0C6-90BAFA4F5906}" dt="2024-01-14T23:06:10.608" v="3285" actId="26606"/>
          <ac:spMkLst>
            <pc:docMk/>
            <pc:sldMk cId="1746879681" sldId="257"/>
            <ac:spMk id="261" creationId="{60145CC7-F654-4CB6-A1D6-8357BB7A2164}"/>
          </ac:spMkLst>
        </pc:spChg>
        <pc:spChg chg="add del">
          <ac:chgData name="almir innocenti" userId="120029997511f8f3" providerId="LiveId" clId="{9C42E580-4655-4062-B0C6-90BAFA4F5906}" dt="2024-01-14T23:06:36.150" v="3290" actId="26606"/>
          <ac:spMkLst>
            <pc:docMk/>
            <pc:sldMk cId="1746879681" sldId="257"/>
            <ac:spMk id="277" creationId="{74751229-0244-4FBB-BED1-407467F4C951}"/>
          </ac:spMkLst>
        </pc:spChg>
        <pc:spChg chg="add del">
          <ac:chgData name="almir innocenti" userId="120029997511f8f3" providerId="LiveId" clId="{9C42E580-4655-4062-B0C6-90BAFA4F5906}" dt="2024-01-14T23:07:09.230" v="3292" actId="26606"/>
          <ac:spMkLst>
            <pc:docMk/>
            <pc:sldMk cId="1746879681" sldId="257"/>
            <ac:spMk id="281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23:07:09.230" v="3292" actId="26606"/>
          <ac:spMkLst>
            <pc:docMk/>
            <pc:sldMk cId="1746879681" sldId="257"/>
            <ac:spMk id="282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4T23:08:15.430" v="3308" actId="26606"/>
          <ac:spMkLst>
            <pc:docMk/>
            <pc:sldMk cId="1746879681" sldId="257"/>
            <ac:spMk id="287" creationId="{74751229-0244-4FBB-BED1-407467F4C951}"/>
          </ac:spMkLst>
        </pc:spChg>
        <pc:spChg chg="add del">
          <ac:chgData name="almir innocenti" userId="120029997511f8f3" providerId="LiveId" clId="{9C42E580-4655-4062-B0C6-90BAFA4F5906}" dt="2024-01-14T23:08:07.624" v="3301" actId="26606"/>
          <ac:spMkLst>
            <pc:docMk/>
            <pc:sldMk cId="1746879681" sldId="257"/>
            <ac:spMk id="291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07.624" v="3301" actId="26606"/>
          <ac:spMkLst>
            <pc:docMk/>
            <pc:sldMk cId="1746879681" sldId="257"/>
            <ac:spMk id="292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8:07.624" v="3301" actId="26606"/>
          <ac:spMkLst>
            <pc:docMk/>
            <pc:sldMk cId="1746879681" sldId="257"/>
            <ac:spMk id="293" creationId="{107AFD8F-B650-4F99-851E-75E6F2A83BD2}"/>
          </ac:spMkLst>
        </pc:spChg>
        <pc:spChg chg="add del">
          <ac:chgData name="almir innocenti" userId="120029997511f8f3" providerId="LiveId" clId="{9C42E580-4655-4062-B0C6-90BAFA4F5906}" dt="2024-01-14T23:07:41.452" v="3295" actId="26606"/>
          <ac:spMkLst>
            <pc:docMk/>
            <pc:sldMk cId="1746879681" sldId="257"/>
            <ac:spMk id="294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07.624" v="3301" actId="26606"/>
          <ac:spMkLst>
            <pc:docMk/>
            <pc:sldMk cId="1746879681" sldId="257"/>
            <ac:spMk id="295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07:41.452" v="3295" actId="26606"/>
          <ac:spMkLst>
            <pc:docMk/>
            <pc:sldMk cId="1746879681" sldId="257"/>
            <ac:spMk id="296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7:41.452" v="3295" actId="26606"/>
          <ac:spMkLst>
            <pc:docMk/>
            <pc:sldMk cId="1746879681" sldId="257"/>
            <ac:spMk id="298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23:08:10.657" v="3303" actId="26606"/>
          <ac:spMkLst>
            <pc:docMk/>
            <pc:sldMk cId="1746879681" sldId="257"/>
            <ac:spMk id="301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10.657" v="3303" actId="26606"/>
          <ac:spMkLst>
            <pc:docMk/>
            <pc:sldMk cId="1746879681" sldId="257"/>
            <ac:spMk id="30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7:41.452" v="3295" actId="26606"/>
          <ac:spMkLst>
            <pc:docMk/>
            <pc:sldMk cId="1746879681" sldId="257"/>
            <ac:spMk id="304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4T23:08:10.657" v="3303" actId="26606"/>
          <ac:spMkLst>
            <pc:docMk/>
            <pc:sldMk cId="1746879681" sldId="257"/>
            <ac:spMk id="305" creationId="{4CFF0AC4-A2FF-4129-AEF6-8049AF6A90C9}"/>
          </ac:spMkLst>
        </pc:spChg>
        <pc:spChg chg="add del">
          <ac:chgData name="almir innocenti" userId="120029997511f8f3" providerId="LiveId" clId="{9C42E580-4655-4062-B0C6-90BAFA4F5906}" dt="2024-01-14T23:07:52.617" v="3297" actId="26606"/>
          <ac:spMkLst>
            <pc:docMk/>
            <pc:sldMk cId="1746879681" sldId="257"/>
            <ac:spMk id="306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7:52.617" v="3297" actId="26606"/>
          <ac:spMkLst>
            <pc:docMk/>
            <pc:sldMk cId="1746879681" sldId="257"/>
            <ac:spMk id="307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7:52.617" v="3297" actId="26606"/>
          <ac:spMkLst>
            <pc:docMk/>
            <pc:sldMk cId="1746879681" sldId="257"/>
            <ac:spMk id="308" creationId="{214CD1E4-146B-400C-89BC-B053FE324D0F}"/>
          </ac:spMkLst>
        </pc:spChg>
        <pc:spChg chg="add del">
          <ac:chgData name="almir innocenti" userId="120029997511f8f3" providerId="LiveId" clId="{9C42E580-4655-4062-B0C6-90BAFA4F5906}" dt="2024-01-14T23:07:52.617" v="3297" actId="26606"/>
          <ac:spMkLst>
            <pc:docMk/>
            <pc:sldMk cId="1746879681" sldId="257"/>
            <ac:spMk id="309" creationId="{20616EB7-E723-4BF0-AC20-B8CD75A4FC12}"/>
          </ac:spMkLst>
        </pc:spChg>
        <pc:spChg chg="add del">
          <ac:chgData name="almir innocenti" userId="120029997511f8f3" providerId="LiveId" clId="{9C42E580-4655-4062-B0C6-90BAFA4F5906}" dt="2024-01-14T23:08:10.657" v="3303" actId="26606"/>
          <ac:spMkLst>
            <pc:docMk/>
            <pc:sldMk cId="1746879681" sldId="257"/>
            <ac:spMk id="312" creationId="{285EE6CD-C61E-4F22-9787-1ADF1D3EB25E}"/>
          </ac:spMkLst>
        </pc:spChg>
        <pc:spChg chg="add del">
          <ac:chgData name="almir innocenti" userId="120029997511f8f3" providerId="LiveId" clId="{9C42E580-4655-4062-B0C6-90BAFA4F5906}" dt="2024-01-14T23:07:58.010" v="3299" actId="26606"/>
          <ac:spMkLst>
            <pc:docMk/>
            <pc:sldMk cId="1746879681" sldId="257"/>
            <ac:spMk id="313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7:58.010" v="3299" actId="26606"/>
          <ac:spMkLst>
            <pc:docMk/>
            <pc:sldMk cId="1746879681" sldId="257"/>
            <ac:spMk id="314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7:58.010" v="3299" actId="26606"/>
          <ac:spMkLst>
            <pc:docMk/>
            <pc:sldMk cId="1746879681" sldId="257"/>
            <ac:spMk id="315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07:58.010" v="3299" actId="26606"/>
          <ac:spMkLst>
            <pc:docMk/>
            <pc:sldMk cId="1746879681" sldId="257"/>
            <ac:spMk id="316" creationId="{750D27E5-68D0-4C95-B1E8-D3CF045D732F}"/>
          </ac:spMkLst>
        </pc:spChg>
        <pc:spChg chg="add del">
          <ac:chgData name="almir innocenti" userId="120029997511f8f3" providerId="LiveId" clId="{9C42E580-4655-4062-B0C6-90BAFA4F5906}" dt="2024-01-14T23:08:11.704" v="3305" actId="26606"/>
          <ac:spMkLst>
            <pc:docMk/>
            <pc:sldMk cId="1746879681" sldId="257"/>
            <ac:spMk id="322" creationId="{B7BD7FCF-A254-4A97-A15C-319B67622677}"/>
          </ac:spMkLst>
        </pc:spChg>
        <pc:spChg chg="add del">
          <ac:chgData name="almir innocenti" userId="120029997511f8f3" providerId="LiveId" clId="{9C42E580-4655-4062-B0C6-90BAFA4F5906}" dt="2024-01-14T23:08:11.704" v="3305" actId="26606"/>
          <ac:spMkLst>
            <pc:docMk/>
            <pc:sldMk cId="1746879681" sldId="257"/>
            <ac:spMk id="323" creationId="{52FFAF72-6204-4676-9C6F-9A4CC4D91805}"/>
          </ac:spMkLst>
        </pc:spChg>
        <pc:spChg chg="add del">
          <ac:chgData name="almir innocenti" userId="120029997511f8f3" providerId="LiveId" clId="{9C42E580-4655-4062-B0C6-90BAFA4F5906}" dt="2024-01-14T23:08:15.414" v="3307" actId="26606"/>
          <ac:spMkLst>
            <pc:docMk/>
            <pc:sldMk cId="1746879681" sldId="257"/>
            <ac:spMk id="325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15.414" v="3307" actId="26606"/>
          <ac:spMkLst>
            <pc:docMk/>
            <pc:sldMk cId="1746879681" sldId="257"/>
            <ac:spMk id="326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8:15.414" v="3307" actId="26606"/>
          <ac:spMkLst>
            <pc:docMk/>
            <pc:sldMk cId="1746879681" sldId="257"/>
            <ac:spMk id="327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08:15.414" v="3307" actId="26606"/>
          <ac:spMkLst>
            <pc:docMk/>
            <pc:sldMk cId="1746879681" sldId="257"/>
            <ac:spMk id="328" creationId="{750D27E5-68D0-4C95-B1E8-D3CF045D732F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6879681" sldId="257"/>
            <ac:spMk id="332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6879681" sldId="257"/>
            <ac:spMk id="33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6879681" sldId="257"/>
            <ac:spMk id="334" creationId="{214CD1E4-146B-400C-89BC-B053FE324D0F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6879681" sldId="257"/>
            <ac:spMk id="335" creationId="{20616EB7-E723-4BF0-AC20-B8CD75A4FC12}"/>
          </ac:spMkLst>
        </pc:spChg>
        <pc:grpChg chg="add del">
          <ac:chgData name="almir innocenti" userId="120029997511f8f3" providerId="LiveId" clId="{9C42E580-4655-4062-B0C6-90BAFA4F5906}" dt="2024-01-14T19:23:48.153" v="1711" actId="26606"/>
          <ac:grpSpMkLst>
            <pc:docMk/>
            <pc:sldMk cId="1746879681" sldId="257"/>
            <ac:grpSpMk id="14" creationId="{89D1390B-7E13-4B4F-9CB2-391063412E54}"/>
          </ac:grpSpMkLst>
        </pc:grpChg>
        <pc:grpChg chg="add del">
          <ac:chgData name="almir innocenti" userId="120029997511f8f3" providerId="LiveId" clId="{9C42E580-4655-4062-B0C6-90BAFA4F5906}" dt="2024-01-14T19:23:51.154" v="1713" actId="26606"/>
          <ac:grpSpMkLst>
            <pc:docMk/>
            <pc:sldMk cId="1746879681" sldId="257"/>
            <ac:grpSpMk id="21" creationId="{D74613BB-817C-4C4F-8A24-4936F2F064C0}"/>
          </ac:grpSpMkLst>
        </pc:grpChg>
        <pc:grpChg chg="add del">
          <ac:chgData name="almir innocenti" userId="120029997511f8f3" providerId="LiveId" clId="{9C42E580-4655-4062-B0C6-90BAFA4F5906}" dt="2024-01-14T19:26:34.215" v="1736" actId="26606"/>
          <ac:grpSpMkLst>
            <pc:docMk/>
            <pc:sldMk cId="1746879681" sldId="257"/>
            <ac:grpSpMk id="32" creationId="{780C4553-5AA5-ABAD-A86E-A9DB53A55466}"/>
          </ac:grpSpMkLst>
        </pc:grpChg>
        <pc:grpChg chg="add del">
          <ac:chgData name="almir innocenti" userId="120029997511f8f3" providerId="LiveId" clId="{9C42E580-4655-4062-B0C6-90BAFA4F5906}" dt="2024-01-14T19:24:04.006" v="1720" actId="26606"/>
          <ac:grpSpMkLst>
            <pc:docMk/>
            <pc:sldMk cId="1746879681" sldId="257"/>
            <ac:grpSpMk id="41" creationId="{D19F7815-3AA2-7679-26F4-A63338C8BD5B}"/>
          </ac:grpSpMkLst>
        </pc:grpChg>
        <pc:grpChg chg="add del">
          <ac:chgData name="almir innocenti" userId="120029997511f8f3" providerId="LiveId" clId="{9C42E580-4655-4062-B0C6-90BAFA4F5906}" dt="2024-01-14T19:27:37.325" v="1750" actId="26606"/>
          <ac:grpSpMkLst>
            <pc:docMk/>
            <pc:sldMk cId="1746879681" sldId="257"/>
            <ac:grpSpMk id="85" creationId="{1FEC590B-3306-47E9-BD67-97F3F76169A4}"/>
          </ac:grpSpMkLst>
        </pc:grpChg>
        <pc:grpChg chg="add del">
          <ac:chgData name="almir innocenti" userId="120029997511f8f3" providerId="LiveId" clId="{9C42E580-4655-4062-B0C6-90BAFA4F5906}" dt="2024-01-14T19:35:09.137" v="1783" actId="26606"/>
          <ac:grpSpMkLst>
            <pc:docMk/>
            <pc:sldMk cId="1746879681" sldId="257"/>
            <ac:grpSpMk id="86" creationId="{3FA1AD64-F15F-417D-956C-B2C211FC905E}"/>
          </ac:grpSpMkLst>
        </pc:grpChg>
        <pc:grpChg chg="add del">
          <ac:chgData name="almir innocenti" userId="120029997511f8f3" providerId="LiveId" clId="{9C42E580-4655-4062-B0C6-90BAFA4F5906}" dt="2024-01-14T19:27:37.325" v="1750" actId="26606"/>
          <ac:grpSpMkLst>
            <pc:docMk/>
            <pc:sldMk cId="1746879681" sldId="257"/>
            <ac:grpSpMk id="88" creationId="{A47AAF5E-1692-48C9-98FB-6432BF0BC4F7}"/>
          </ac:grpSpMkLst>
        </pc:grpChg>
        <pc:grpChg chg="add del">
          <ac:chgData name="almir innocenti" userId="120029997511f8f3" providerId="LiveId" clId="{9C42E580-4655-4062-B0C6-90BAFA4F5906}" dt="2024-01-14T19:35:09.137" v="1783" actId="26606"/>
          <ac:grpSpMkLst>
            <pc:docMk/>
            <pc:sldMk cId="1746879681" sldId="257"/>
            <ac:grpSpMk id="90" creationId="{43F5E015-E085-4624-B431-B42414448684}"/>
          </ac:grpSpMkLst>
        </pc:grpChg>
        <pc:grpChg chg="add del">
          <ac:chgData name="almir innocenti" userId="120029997511f8f3" providerId="LiveId" clId="{9C42E580-4655-4062-B0C6-90BAFA4F5906}" dt="2024-01-14T15:51:27.548" v="428" actId="26606"/>
          <ac:grpSpMkLst>
            <pc:docMk/>
            <pc:sldMk cId="1746879681" sldId="257"/>
            <ac:grpSpMk id="120" creationId="{C6052961-5ADC-4465-9B95-E6D4A490D5AC}"/>
          </ac:grpSpMkLst>
        </pc:grpChg>
        <pc:grpChg chg="add del">
          <ac:chgData name="almir innocenti" userId="120029997511f8f3" providerId="LiveId" clId="{9C42E580-4655-4062-B0C6-90BAFA4F5906}" dt="2024-01-14T19:27:41.559" v="1754" actId="26606"/>
          <ac:grpSpMkLst>
            <pc:docMk/>
            <pc:sldMk cId="1746879681" sldId="257"/>
            <ac:grpSpMk id="150" creationId="{1FEC590B-3306-47E9-BD67-97F3F76169A4}"/>
          </ac:grpSpMkLst>
        </pc:grpChg>
        <pc:grpChg chg="add del">
          <ac:chgData name="almir innocenti" userId="120029997511f8f3" providerId="LiveId" clId="{9C42E580-4655-4062-B0C6-90BAFA4F5906}" dt="2024-01-14T19:27:41.559" v="1754" actId="26606"/>
          <ac:grpSpMkLst>
            <pc:docMk/>
            <pc:sldMk cId="1746879681" sldId="257"/>
            <ac:grpSpMk id="153" creationId="{A47AAF5E-1692-48C9-98FB-6432BF0BC4F7}"/>
          </ac:grpSpMkLst>
        </pc:grpChg>
        <pc:grpChg chg="add del">
          <ac:chgData name="almir innocenti" userId="120029997511f8f3" providerId="LiveId" clId="{9C42E580-4655-4062-B0C6-90BAFA4F5906}" dt="2024-01-14T19:56:55.001" v="1806" actId="26606"/>
          <ac:grpSpMkLst>
            <pc:docMk/>
            <pc:sldMk cId="1746879681" sldId="257"/>
            <ac:grpSpMk id="202" creationId="{9C068EDF-41EF-0762-9B5F-381BE515CCB8}"/>
          </ac:grpSpMkLst>
        </pc:grpChg>
        <pc:grpChg chg="add del">
          <ac:chgData name="almir innocenti" userId="120029997511f8f3" providerId="LiveId" clId="{9C42E580-4655-4062-B0C6-90BAFA4F5906}" dt="2024-01-14T23:07:09.254" v="3293" actId="26606"/>
          <ac:grpSpMkLst>
            <pc:docMk/>
            <pc:sldMk cId="1746879681" sldId="257"/>
            <ac:grpSpMk id="249" creationId="{8B65D8A2-EC69-49A4-8897-4C4FE08B7420}"/>
          </ac:grpSpMkLst>
        </pc:grpChg>
        <pc:grpChg chg="add del">
          <ac:chgData name="almir innocenti" userId="120029997511f8f3" providerId="LiveId" clId="{9C42E580-4655-4062-B0C6-90BAFA4F5906}" dt="2024-01-14T23:06:10.608" v="3285" actId="26606"/>
          <ac:grpSpMkLst>
            <pc:docMk/>
            <pc:sldMk cId="1746879681" sldId="257"/>
            <ac:grpSpMk id="265" creationId="{3154FF07-3253-41B6-ADCD-A1C9F25B661D}"/>
          </ac:grpSpMkLst>
        </pc:grpChg>
        <pc:grpChg chg="add del">
          <ac:chgData name="almir innocenti" userId="120029997511f8f3" providerId="LiveId" clId="{9C42E580-4655-4062-B0C6-90BAFA4F5906}" dt="2024-01-14T23:06:30.030" v="3288" actId="26606"/>
          <ac:grpSpMkLst>
            <pc:docMk/>
            <pc:sldMk cId="1746879681" sldId="257"/>
            <ac:grpSpMk id="267" creationId="{3154FF07-3253-41B6-ADCD-A1C9F25B661D}"/>
          </ac:grpSpMkLst>
        </pc:grpChg>
        <pc:grpChg chg="add del">
          <ac:chgData name="almir innocenti" userId="120029997511f8f3" providerId="LiveId" clId="{9C42E580-4655-4062-B0C6-90BAFA4F5906}" dt="2024-01-14T23:06:10.608" v="3285" actId="26606"/>
          <ac:grpSpMkLst>
            <pc:docMk/>
            <pc:sldMk cId="1746879681" sldId="257"/>
            <ac:grpSpMk id="271" creationId="{D21A2B26-B642-475F-9FC9-1E9BF54B1187}"/>
          </ac:grpSpMkLst>
        </pc:grpChg>
        <pc:grpChg chg="add del">
          <ac:chgData name="almir innocenti" userId="120029997511f8f3" providerId="LiveId" clId="{9C42E580-4655-4062-B0C6-90BAFA4F5906}" dt="2024-01-14T23:06:30.030" v="3288" actId="26606"/>
          <ac:grpSpMkLst>
            <pc:docMk/>
            <pc:sldMk cId="1746879681" sldId="257"/>
            <ac:grpSpMk id="273" creationId="{D21A2B26-B642-475F-9FC9-1E9BF54B1187}"/>
          </ac:grpSpMkLst>
        </pc:grpChg>
        <pc:grpChg chg="add del">
          <ac:chgData name="almir innocenti" userId="120029997511f8f3" providerId="LiveId" clId="{9C42E580-4655-4062-B0C6-90BAFA4F5906}" dt="2024-01-14T23:07:09.230" v="3292" actId="26606"/>
          <ac:grpSpMkLst>
            <pc:docMk/>
            <pc:sldMk cId="1746879681" sldId="257"/>
            <ac:grpSpMk id="284" creationId="{89D1390B-7E13-4B4F-9CB2-391063412E54}"/>
          </ac:grpSpMkLst>
        </pc:grpChg>
        <pc:picChg chg="add del mod">
          <ac:chgData name="almir innocenti" userId="120029997511f8f3" providerId="LiveId" clId="{9C42E580-4655-4062-B0C6-90BAFA4F5906}" dt="2024-01-14T19:26:12.314" v="1730" actId="26606"/>
          <ac:picMkLst>
            <pc:docMk/>
            <pc:sldMk cId="1746879681" sldId="257"/>
            <ac:picMk id="6" creationId="{5972942C-0119-A60A-B647-ACB19796F34D}"/>
          </ac:picMkLst>
        </pc:picChg>
        <pc:picChg chg="add del">
          <ac:chgData name="almir innocenti" userId="120029997511f8f3" providerId="LiveId" clId="{9C42E580-4655-4062-B0C6-90BAFA4F5906}" dt="2024-01-14T19:23:48.153" v="1711" actId="26606"/>
          <ac:picMkLst>
            <pc:docMk/>
            <pc:sldMk cId="1746879681" sldId="257"/>
            <ac:picMk id="7" creationId="{1A97903F-4843-46E2-E587-B2D3C16A68CC}"/>
          </ac:picMkLst>
        </pc:picChg>
        <pc:picChg chg="add del">
          <ac:chgData name="almir innocenti" userId="120029997511f8f3" providerId="LiveId" clId="{9C42E580-4655-4062-B0C6-90BAFA4F5906}" dt="2024-01-14T19:26:28.635" v="1732" actId="26606"/>
          <ac:picMkLst>
            <pc:docMk/>
            <pc:sldMk cId="1746879681" sldId="257"/>
            <ac:picMk id="15" creationId="{4A63F6F6-F26A-4A5A-7448-DA49EDA13C0D}"/>
          </ac:picMkLst>
        </pc:picChg>
        <pc:picChg chg="add del">
          <ac:chgData name="almir innocenti" userId="120029997511f8f3" providerId="LiveId" clId="{9C42E580-4655-4062-B0C6-90BAFA4F5906}" dt="2024-01-14T19:26:28.635" v="1732" actId="26606"/>
          <ac:picMkLst>
            <pc:docMk/>
            <pc:sldMk cId="1746879681" sldId="257"/>
            <ac:picMk id="17" creationId="{7BB3C031-FA24-4B89-8AA4-2A50B6BD2716}"/>
          </ac:picMkLst>
        </pc:picChg>
        <pc:picChg chg="add del">
          <ac:chgData name="almir innocenti" userId="120029997511f8f3" providerId="LiveId" clId="{9C42E580-4655-4062-B0C6-90BAFA4F5906}" dt="2024-01-14T19:26:32.166" v="1734" actId="26606"/>
          <ac:picMkLst>
            <pc:docMk/>
            <pc:sldMk cId="1746879681" sldId="257"/>
            <ac:picMk id="24" creationId="{FEDAFCF6-D845-08B2-1B5F-9603764378E2}"/>
          </ac:picMkLst>
        </pc:picChg>
        <pc:picChg chg="add del">
          <ac:chgData name="almir innocenti" userId="120029997511f8f3" providerId="LiveId" clId="{9C42E580-4655-4062-B0C6-90BAFA4F5906}" dt="2024-01-14T19:23:51.154" v="1713" actId="26606"/>
          <ac:picMkLst>
            <pc:docMk/>
            <pc:sldMk cId="1746879681" sldId="257"/>
            <ac:picMk id="25" creationId="{DC585956-6D1E-8CDD-02A4-AA6A9E4CC122}"/>
          </ac:picMkLst>
        </pc:picChg>
        <pc:picChg chg="add del">
          <ac:chgData name="almir innocenti" userId="120029997511f8f3" providerId="LiveId" clId="{9C42E580-4655-4062-B0C6-90BAFA4F5906}" dt="2024-01-14T19:26:34.215" v="1736" actId="26606"/>
          <ac:picMkLst>
            <pc:docMk/>
            <pc:sldMk cId="1746879681" sldId="257"/>
            <ac:picMk id="26" creationId="{2E693242-B69F-588F-3587-D81538E8719E}"/>
          </ac:picMkLst>
        </pc:picChg>
        <pc:picChg chg="del mod ord">
          <ac:chgData name="almir innocenti" userId="120029997511f8f3" providerId="LiveId" clId="{9C42E580-4655-4062-B0C6-90BAFA4F5906}" dt="2024-01-14T19:05:04.571" v="1514" actId="478"/>
          <ac:picMkLst>
            <pc:docMk/>
            <pc:sldMk cId="1746879681" sldId="257"/>
            <ac:picMk id="38" creationId="{8FB1FE2E-BD7E-D42C-A345-BFE900CF48E8}"/>
          </ac:picMkLst>
        </pc:picChg>
        <pc:picChg chg="add del">
          <ac:chgData name="almir innocenti" userId="120029997511f8f3" providerId="LiveId" clId="{9C42E580-4655-4062-B0C6-90BAFA4F5906}" dt="2024-01-14T19:24:04.006" v="1720" actId="26606"/>
          <ac:picMkLst>
            <pc:docMk/>
            <pc:sldMk cId="1746879681" sldId="257"/>
            <ac:picMk id="44" creationId="{1A97903F-4843-46E2-E587-B2D3C16A68CC}"/>
          </ac:picMkLst>
        </pc:picChg>
        <pc:picChg chg="add del">
          <ac:chgData name="almir innocenti" userId="120029997511f8f3" providerId="LiveId" clId="{9C42E580-4655-4062-B0C6-90BAFA4F5906}" dt="2024-01-14T19:26:37.545" v="1738" actId="26606"/>
          <ac:picMkLst>
            <pc:docMk/>
            <pc:sldMk cId="1746879681" sldId="257"/>
            <ac:picMk id="45" creationId="{9359138C-3519-1909-3423-06CFCA377BFB}"/>
          </ac:picMkLst>
        </pc:picChg>
        <pc:picChg chg="add del">
          <ac:chgData name="almir innocenti" userId="120029997511f8f3" providerId="LiveId" clId="{9C42E580-4655-4062-B0C6-90BAFA4F5906}" dt="2024-01-14T19:26:52.053" v="1742" actId="26606"/>
          <ac:picMkLst>
            <pc:docMk/>
            <pc:sldMk cId="1746879681" sldId="257"/>
            <ac:picMk id="57" creationId="{A11E978E-CF3F-A099-CB73-F2799C817CE4}"/>
          </ac:picMkLst>
        </pc:picChg>
        <pc:picChg chg="add del">
          <ac:chgData name="almir innocenti" userId="120029997511f8f3" providerId="LiveId" clId="{9C42E580-4655-4062-B0C6-90BAFA4F5906}" dt="2024-01-14T19:27:06.465" v="1744" actId="26606"/>
          <ac:picMkLst>
            <pc:docMk/>
            <pc:sldMk cId="1746879681" sldId="257"/>
            <ac:picMk id="60" creationId="{C0F6F367-E325-CCDF-F7EB-A84D0E916C94}"/>
          </ac:picMkLst>
        </pc:picChg>
        <pc:picChg chg="add del">
          <ac:chgData name="almir innocenti" userId="120029997511f8f3" providerId="LiveId" clId="{9C42E580-4655-4062-B0C6-90BAFA4F5906}" dt="2024-01-14T19:27:29.582" v="1746" actId="26606"/>
          <ac:picMkLst>
            <pc:docMk/>
            <pc:sldMk cId="1746879681" sldId="257"/>
            <ac:picMk id="70" creationId="{0977D180-E3D1-CD23-36EA-8FA6418CE566}"/>
          </ac:picMkLst>
        </pc:picChg>
        <pc:picChg chg="add del mod ord">
          <ac:chgData name="almir innocenti" userId="120029997511f8f3" providerId="LiveId" clId="{9C42E580-4655-4062-B0C6-90BAFA4F5906}" dt="2024-01-14T23:06:20.601" v="3286" actId="478"/>
          <ac:picMkLst>
            <pc:docMk/>
            <pc:sldMk cId="1746879681" sldId="257"/>
            <ac:picMk id="180" creationId="{C0F6F367-E325-CCDF-F7EB-A84D0E916C94}"/>
          </ac:picMkLst>
        </pc:picChg>
        <pc:picChg chg="add del">
          <ac:chgData name="almir innocenti" userId="120029997511f8f3" providerId="LiveId" clId="{9C42E580-4655-4062-B0C6-90BAFA4F5906}" dt="2024-01-14T23:06:30.030" v="3288" actId="26606"/>
          <ac:picMkLst>
            <pc:docMk/>
            <pc:sldMk cId="1746879681" sldId="257"/>
            <ac:picMk id="258" creationId="{797E158D-66AA-5B14-1C3C-948B24CA1B60}"/>
          </ac:picMkLst>
        </pc:picChg>
        <pc:picChg chg="add del">
          <ac:chgData name="almir innocenti" userId="120029997511f8f3" providerId="LiveId" clId="{9C42E580-4655-4062-B0C6-90BAFA4F5906}" dt="2024-01-14T23:06:36.150" v="3290" actId="26606"/>
          <ac:picMkLst>
            <pc:docMk/>
            <pc:sldMk cId="1746879681" sldId="257"/>
            <ac:picMk id="278" creationId="{5F14882D-0D0B-54D7-6AED-DC602602472E}"/>
          </ac:picMkLst>
        </pc:picChg>
        <pc:picChg chg="add del">
          <ac:chgData name="almir innocenti" userId="120029997511f8f3" providerId="LiveId" clId="{9C42E580-4655-4062-B0C6-90BAFA4F5906}" dt="2024-01-14T23:06:36.150" v="3290" actId="26606"/>
          <ac:picMkLst>
            <pc:docMk/>
            <pc:sldMk cId="1746879681" sldId="257"/>
            <ac:picMk id="279" creationId="{DFE87A8F-1463-4E40-97CC-402FE2564C29}"/>
          </ac:picMkLst>
        </pc:picChg>
        <pc:picChg chg="add del">
          <ac:chgData name="almir innocenti" userId="120029997511f8f3" providerId="LiveId" clId="{9C42E580-4655-4062-B0C6-90BAFA4F5906}" dt="2024-01-14T23:07:09.230" v="3292" actId="26606"/>
          <ac:picMkLst>
            <pc:docMk/>
            <pc:sldMk cId="1746879681" sldId="257"/>
            <ac:picMk id="283" creationId="{8330142C-ABB1-171F-3019-8C9A9F2C49B8}"/>
          </ac:picMkLst>
        </pc:picChg>
        <pc:picChg chg="add mod">
          <ac:chgData name="almir innocenti" userId="120029997511f8f3" providerId="LiveId" clId="{9C42E580-4655-4062-B0C6-90BAFA4F5906}" dt="2024-01-14T23:08:15.430" v="3308" actId="26606"/>
          <ac:picMkLst>
            <pc:docMk/>
            <pc:sldMk cId="1746879681" sldId="257"/>
            <ac:picMk id="288" creationId="{5F14882D-0D0B-54D7-6AED-DC602602472E}"/>
          </ac:picMkLst>
        </pc:picChg>
        <pc:picChg chg="add del">
          <ac:chgData name="almir innocenti" userId="120029997511f8f3" providerId="LiveId" clId="{9C42E580-4655-4062-B0C6-90BAFA4F5906}" dt="2024-01-14T23:08:15.430" v="3308" actId="26606"/>
          <ac:picMkLst>
            <pc:docMk/>
            <pc:sldMk cId="1746879681" sldId="257"/>
            <ac:picMk id="289" creationId="{DFE87A8F-1463-4E40-97CC-402FE2564C29}"/>
          </ac:picMkLst>
        </pc:picChg>
        <pc:cxnChg chg="add del">
          <ac:chgData name="almir innocenti" userId="120029997511f8f3" providerId="LiveId" clId="{9C42E580-4655-4062-B0C6-90BAFA4F5906}" dt="2024-01-14T19:24:10.580" v="1722" actId="26606"/>
          <ac:cxnSpMkLst>
            <pc:docMk/>
            <pc:sldMk cId="1746879681" sldId="257"/>
            <ac:cxnSpMk id="47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19:26:45.578" v="1740" actId="26606"/>
          <ac:cxnSpMkLst>
            <pc:docMk/>
            <pc:sldMk cId="1746879681" sldId="257"/>
            <ac:cxnSpMk id="54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19:27:34.099" v="1748" actId="26606"/>
          <ac:cxnSpMkLst>
            <pc:docMk/>
            <pc:sldMk cId="1746879681" sldId="257"/>
            <ac:cxnSpMk id="82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15:49:48.107" v="423" actId="26606"/>
          <ac:cxnSpMkLst>
            <pc:docMk/>
            <pc:sldMk cId="1746879681" sldId="257"/>
            <ac:cxnSpMk id="106" creationId="{C41BAEC7-F7B0-4224-8B18-8F74B7D87F0B}"/>
          </ac:cxnSpMkLst>
        </pc:cxnChg>
        <pc:cxnChg chg="add del">
          <ac:chgData name="almir innocenti" userId="120029997511f8f3" providerId="LiveId" clId="{9C42E580-4655-4062-B0C6-90BAFA4F5906}" dt="2024-01-14T15:51:27.548" v="428" actId="26606"/>
          <ac:cxnSpMkLst>
            <pc:docMk/>
            <pc:sldMk cId="1746879681" sldId="257"/>
            <ac:cxnSpMk id="125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19:27:55.223" v="1758" actId="26606"/>
          <ac:cxnSpMkLst>
            <pc:docMk/>
            <pc:sldMk cId="1746879681" sldId="257"/>
            <ac:cxnSpMk id="178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22:04:54.857" v="2396" actId="26606"/>
          <ac:cxnSpMkLst>
            <pc:docMk/>
            <pc:sldMk cId="1746879681" sldId="257"/>
            <ac:cxnSpMk id="238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23:07:09.254" v="3293" actId="26606"/>
          <ac:cxnSpMkLst>
            <pc:docMk/>
            <pc:sldMk cId="1746879681" sldId="257"/>
            <ac:cxnSpMk id="254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4T23:06:30.030" v="3288" actId="26606"/>
          <ac:cxnSpMkLst>
            <pc:docMk/>
            <pc:sldMk cId="1746879681" sldId="257"/>
            <ac:cxnSpMk id="260" creationId="{CAD8AC29-76A6-4BD3-B6D8-4D635B9EDFA7}"/>
          </ac:cxnSpMkLst>
        </pc:cxnChg>
        <pc:cxnChg chg="add del">
          <ac:chgData name="almir innocenti" userId="120029997511f8f3" providerId="LiveId" clId="{9C42E580-4655-4062-B0C6-90BAFA4F5906}" dt="2024-01-14T23:06:10.608" v="3285" actId="26606"/>
          <ac:cxnSpMkLst>
            <pc:docMk/>
            <pc:sldMk cId="1746879681" sldId="257"/>
            <ac:cxnSpMk id="263" creationId="{CAD8AC29-76A6-4BD3-B6D8-4D635B9EDFA7}"/>
          </ac:cxnSpMkLst>
        </pc:cxnChg>
        <pc:cxnChg chg="add del">
          <ac:chgData name="almir innocenti" userId="120029997511f8f3" providerId="LiveId" clId="{9C42E580-4655-4062-B0C6-90BAFA4F5906}" dt="2024-01-14T23:06:30.030" v="3288" actId="26606"/>
          <ac:cxnSpMkLst>
            <pc:docMk/>
            <pc:sldMk cId="1746879681" sldId="257"/>
            <ac:cxnSpMk id="264" creationId="{D404197B-0B26-44A6-A37E-F2E0D97B3D8B}"/>
          </ac:cxnSpMkLst>
        </pc:cxnChg>
        <pc:cxnChg chg="add del">
          <ac:chgData name="almir innocenti" userId="120029997511f8f3" providerId="LiveId" clId="{9C42E580-4655-4062-B0C6-90BAFA4F5906}" dt="2024-01-14T23:06:10.608" v="3285" actId="26606"/>
          <ac:cxnSpMkLst>
            <pc:docMk/>
            <pc:sldMk cId="1746879681" sldId="257"/>
            <ac:cxnSpMk id="269" creationId="{D404197B-0B26-44A6-A37E-F2E0D97B3D8B}"/>
          </ac:cxnSpMkLst>
        </pc:cxnChg>
        <pc:cxnChg chg="add del">
          <ac:chgData name="almir innocenti" userId="120029997511f8f3" providerId="LiveId" clId="{9C42E580-4655-4062-B0C6-90BAFA4F5906}" dt="2024-01-14T23:08:07.624" v="3301" actId="26606"/>
          <ac:cxnSpMkLst>
            <pc:docMk/>
            <pc:sldMk cId="1746879681" sldId="257"/>
            <ac:cxnSpMk id="297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8:07.624" v="3301" actId="26606"/>
          <ac:cxnSpMkLst>
            <pc:docMk/>
            <pc:sldMk cId="1746879681" sldId="257"/>
            <ac:cxnSpMk id="299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07:41.452" v="3295" actId="26606"/>
          <ac:cxnSpMkLst>
            <pc:docMk/>
            <pc:sldMk cId="1746879681" sldId="257"/>
            <ac:cxnSpMk id="300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7:41.452" v="3295" actId="26606"/>
          <ac:cxnSpMkLst>
            <pc:docMk/>
            <pc:sldMk cId="1746879681" sldId="257"/>
            <ac:cxnSpMk id="302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07:52.617" v="3297" actId="26606"/>
          <ac:cxnSpMkLst>
            <pc:docMk/>
            <pc:sldMk cId="1746879681" sldId="257"/>
            <ac:cxnSpMk id="310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7:52.617" v="3297" actId="26606"/>
          <ac:cxnSpMkLst>
            <pc:docMk/>
            <pc:sldMk cId="1746879681" sldId="257"/>
            <ac:cxnSpMk id="311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07:58.010" v="3299" actId="26606"/>
          <ac:cxnSpMkLst>
            <pc:docMk/>
            <pc:sldMk cId="1746879681" sldId="257"/>
            <ac:cxnSpMk id="317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7:58.010" v="3299" actId="26606"/>
          <ac:cxnSpMkLst>
            <pc:docMk/>
            <pc:sldMk cId="1746879681" sldId="257"/>
            <ac:cxnSpMk id="318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08:10.657" v="3303" actId="26606"/>
          <ac:cxnSpMkLst>
            <pc:docMk/>
            <pc:sldMk cId="1746879681" sldId="257"/>
            <ac:cxnSpMk id="319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8:10.657" v="3303" actId="26606"/>
          <ac:cxnSpMkLst>
            <pc:docMk/>
            <pc:sldMk cId="1746879681" sldId="257"/>
            <ac:cxnSpMk id="320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08:15.414" v="3307" actId="26606"/>
          <ac:cxnSpMkLst>
            <pc:docMk/>
            <pc:sldMk cId="1746879681" sldId="257"/>
            <ac:cxnSpMk id="329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08:15.414" v="3307" actId="26606"/>
          <ac:cxnSpMkLst>
            <pc:docMk/>
            <pc:sldMk cId="1746879681" sldId="257"/>
            <ac:cxnSpMk id="330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1746879681" sldId="257"/>
            <ac:cxnSpMk id="336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1746879681" sldId="257"/>
            <ac:cxnSpMk id="337" creationId="{3EFADC67-92A1-44FB-8691-D8CD71A21EFA}"/>
          </ac:cxnSpMkLst>
        </pc:cxnChg>
      </pc:sldChg>
      <pc:sldChg chg="addSp delSp modSp mod ord setBg modAnim delDesignElem chgLayout">
        <pc:chgData name="almir innocenti" userId="120029997511f8f3" providerId="LiveId" clId="{9C42E580-4655-4062-B0C6-90BAFA4F5906}" dt="2024-01-16T18:03:22.744" v="4002"/>
        <pc:sldMkLst>
          <pc:docMk/>
          <pc:sldMk cId="1743017916" sldId="258"/>
        </pc:sldMkLst>
        <pc:spChg chg="mod ord">
          <ac:chgData name="almir innocenti" userId="120029997511f8f3" providerId="LiveId" clId="{9C42E580-4655-4062-B0C6-90BAFA4F5906}" dt="2024-01-16T16:46:00.487" v="3981" actId="14100"/>
          <ac:spMkLst>
            <pc:docMk/>
            <pc:sldMk cId="1743017916" sldId="258"/>
            <ac:spMk id="2" creationId="{8F6CE808-BDE8-9B39-1180-BCB7795A29F4}"/>
          </ac:spMkLst>
        </pc:spChg>
        <pc:spChg chg="mod ord">
          <ac:chgData name="almir innocenti" userId="120029997511f8f3" providerId="LiveId" clId="{9C42E580-4655-4062-B0C6-90BAFA4F5906}" dt="2024-01-16T16:45:55.965" v="3980" actId="20577"/>
          <ac:spMkLst>
            <pc:docMk/>
            <pc:sldMk cId="1743017916" sldId="258"/>
            <ac:spMk id="3" creationId="{0D23BB2A-8F49-AD5C-0BD8-14158522EA8F}"/>
          </ac:spMkLst>
        </pc:spChg>
        <pc:spChg chg="add del mod">
          <ac:chgData name="almir innocenti" userId="120029997511f8f3" providerId="LiveId" clId="{9C42E580-4655-4062-B0C6-90BAFA4F5906}" dt="2024-01-14T19:05:10.722" v="1515" actId="6264"/>
          <ac:spMkLst>
            <pc:docMk/>
            <pc:sldMk cId="1743017916" sldId="258"/>
            <ac:spMk id="4" creationId="{90DF99FE-3D4C-1E92-EC3A-59491439C422}"/>
          </ac:spMkLst>
        </pc:spChg>
        <pc:spChg chg="add del mod">
          <ac:chgData name="almir innocenti" userId="120029997511f8f3" providerId="LiveId" clId="{9C42E580-4655-4062-B0C6-90BAFA4F5906}" dt="2024-01-14T19:05:10.722" v="1515" actId="6264"/>
          <ac:spMkLst>
            <pc:docMk/>
            <pc:sldMk cId="1743017916" sldId="258"/>
            <ac:spMk id="5" creationId="{6BAB3302-D114-DCE2-00A4-6F7D37D47B45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7" creationId="{09588DA8-065E-4F6F-8EFD-43104AB2E0CF}"/>
          </ac:spMkLst>
        </pc:spChg>
        <pc:spChg chg="add del">
          <ac:chgData name="almir innocenti" userId="120029997511f8f3" providerId="LiveId" clId="{9C42E580-4655-4062-B0C6-90BAFA4F5906}" dt="2024-01-14T19:57:34.415" v="1810" actId="26606"/>
          <ac:spMkLst>
            <pc:docMk/>
            <pc:sldMk cId="1743017916" sldId="258"/>
            <ac:spMk id="8" creationId="{A7AE9375-4664-4DB2-922D-2782A6E439AC}"/>
          </ac:spMkLst>
        </pc:spChg>
        <pc:spChg chg="add del">
          <ac:chgData name="almir innocenti" userId="120029997511f8f3" providerId="LiveId" clId="{9C42E580-4655-4062-B0C6-90BAFA4F5906}" dt="2024-01-14T19:57:10.877" v="1808" actId="26606"/>
          <ac:spMkLst>
            <pc:docMk/>
            <pc:sldMk cId="1743017916" sldId="258"/>
            <ac:spMk id="9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4T19:57:10.877" v="1808" actId="26606"/>
          <ac:spMkLst>
            <pc:docMk/>
            <pc:sldMk cId="1743017916" sldId="258"/>
            <ac:spMk id="11" creationId="{007891EC-4501-44ED-A8C8-B11B6DB767AB}"/>
          </ac:spMkLst>
        </pc:spChg>
        <pc:spChg chg="add del">
          <ac:chgData name="almir innocenti" userId="120029997511f8f3" providerId="LiveId" clId="{9C42E580-4655-4062-B0C6-90BAFA4F5906}" dt="2024-01-14T19:57:34.415" v="1810" actId="26606"/>
          <ac:spMkLst>
            <pc:docMk/>
            <pc:sldMk cId="1743017916" sldId="258"/>
            <ac:spMk id="12" creationId="{9DD005C1-8C51-42D6-9BEE-B9B83849743D}"/>
          </ac:spMkLst>
        </pc:spChg>
        <pc:spChg chg="add del">
          <ac:chgData name="almir innocenti" userId="120029997511f8f3" providerId="LiveId" clId="{9C42E580-4655-4062-B0C6-90BAFA4F5906}" dt="2024-01-14T20:12:08.430" v="1812" actId="26606"/>
          <ac:spMkLst>
            <pc:docMk/>
            <pc:sldMk cId="1743017916" sldId="258"/>
            <ac:spMk id="13" creationId="{9DD005C1-8C51-42D6-9BEE-B9B83849743D}"/>
          </ac:spMkLst>
        </pc:spChg>
        <pc:spChg chg="add del">
          <ac:chgData name="almir innocenti" userId="120029997511f8f3" providerId="LiveId" clId="{9C42E580-4655-4062-B0C6-90BAFA4F5906}" dt="2024-01-14T20:12:08.430" v="1812" actId="26606"/>
          <ac:spMkLst>
            <pc:docMk/>
            <pc:sldMk cId="1743017916" sldId="258"/>
            <ac:spMk id="14" creationId="{375B19E4-0108-41C4-8DB1-11BAE0B49D9B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17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1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19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20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21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0:12:25.651" v="1814" actId="26606"/>
          <ac:spMkLst>
            <pc:docMk/>
            <pc:sldMk cId="1743017916" sldId="258"/>
            <ac:spMk id="22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0:13:57.506" v="1827" actId="26606"/>
          <ac:spMkLst>
            <pc:docMk/>
            <pc:sldMk cId="1743017916" sldId="258"/>
            <ac:spMk id="24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20:13:57.506" v="1827" actId="26606"/>
          <ac:spMkLst>
            <pc:docMk/>
            <pc:sldMk cId="1743017916" sldId="258"/>
            <ac:spMk id="25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4T20:13:20.560" v="1817" actId="26606"/>
          <ac:spMkLst>
            <pc:docMk/>
            <pc:sldMk cId="1743017916" sldId="258"/>
            <ac:spMk id="35" creationId="{A440A548-C0D4-4418-940E-EDC2F1D9A599}"/>
          </ac:spMkLst>
        </pc:spChg>
        <pc:spChg chg="add del">
          <ac:chgData name="almir innocenti" userId="120029997511f8f3" providerId="LiveId" clId="{9C42E580-4655-4062-B0C6-90BAFA4F5906}" dt="2024-01-14T20:13:20.560" v="1817" actId="26606"/>
          <ac:spMkLst>
            <pc:docMk/>
            <pc:sldMk cId="1743017916" sldId="258"/>
            <ac:spMk id="37" creationId="{E708B267-8CD2-4684-A57B-9F1070769203}"/>
          </ac:spMkLst>
        </pc:spChg>
        <pc:spChg chg="add del">
          <ac:chgData name="almir innocenti" userId="120029997511f8f3" providerId="LiveId" clId="{9C42E580-4655-4062-B0C6-90BAFA4F5906}" dt="2024-01-14T12:29:34.345" v="222" actId="26606"/>
          <ac:spMkLst>
            <pc:docMk/>
            <pc:sldMk cId="1743017916" sldId="258"/>
            <ac:spMk id="39" creationId="{B6CDA21F-E7AF-4C75-8395-33F58D5B0E45}"/>
          </ac:spMkLst>
        </pc:spChg>
        <pc:spChg chg="add del">
          <ac:chgData name="almir innocenti" userId="120029997511f8f3" providerId="LiveId" clId="{9C42E580-4655-4062-B0C6-90BAFA4F5906}" dt="2024-01-14T20:13:27.970" v="1819" actId="26606"/>
          <ac:spMkLst>
            <pc:docMk/>
            <pc:sldMk cId="1743017916" sldId="258"/>
            <ac:spMk id="44" creationId="{D1942232-83D0-49E2-AF9B-1F97E3C1EF8E}"/>
          </ac:spMkLst>
        </pc:spChg>
        <pc:spChg chg="add del">
          <ac:chgData name="almir innocenti" userId="120029997511f8f3" providerId="LiveId" clId="{9C42E580-4655-4062-B0C6-90BAFA4F5906}" dt="2024-01-14T12:29:34.345" v="222" actId="26606"/>
          <ac:spMkLst>
            <pc:docMk/>
            <pc:sldMk cId="1743017916" sldId="258"/>
            <ac:spMk id="46" creationId="{D5B0017B-2ECA-49AF-B397-DC140825DF8D}"/>
          </ac:spMkLst>
        </pc:spChg>
        <pc:spChg chg="add del">
          <ac:chgData name="almir innocenti" userId="120029997511f8f3" providerId="LiveId" clId="{9C42E580-4655-4062-B0C6-90BAFA4F5906}" dt="2024-01-14T20:13:27.970" v="1819" actId="26606"/>
          <ac:spMkLst>
            <pc:docMk/>
            <pc:sldMk cId="1743017916" sldId="258"/>
            <ac:spMk id="51" creationId="{E9E70D72-6E23-4015-A4A6-85C120C19167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53" creationId="{09588DA8-065E-4F6F-8EFD-43104AB2E0CF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54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55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56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57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58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59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60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61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62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63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29:34.230" v="221" actId="26606"/>
          <ac:spMkLst>
            <pc:docMk/>
            <pc:sldMk cId="1743017916" sldId="258"/>
            <ac:spMk id="64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5:48:39.364" v="421" actId="26606"/>
          <ac:spMkLst>
            <pc:docMk/>
            <pc:sldMk cId="1743017916" sldId="258"/>
            <ac:spMk id="65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9:05:10.722" v="1515" actId="6264"/>
          <ac:spMkLst>
            <pc:docMk/>
            <pc:sldMk cId="1743017916" sldId="258"/>
            <ac:spMk id="68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19:05:10.722" v="1515" actId="6264"/>
          <ac:spMkLst>
            <pc:docMk/>
            <pc:sldMk cId="1743017916" sldId="258"/>
            <ac:spMk id="69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15:47:34.036" v="416" actId="26606"/>
          <ac:spMkLst>
            <pc:docMk/>
            <pc:sldMk cId="1743017916" sldId="258"/>
            <ac:spMk id="70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15:47:20.174" v="414" actId="26606"/>
          <ac:spMkLst>
            <pc:docMk/>
            <pc:sldMk cId="1743017916" sldId="258"/>
            <ac:spMk id="71" creationId="{7D9D36D6-2AC5-46A1-A849-4C82D5264A3A}"/>
          </ac:spMkLst>
        </pc:spChg>
        <pc:spChg chg="add del">
          <ac:chgData name="almir innocenti" userId="120029997511f8f3" providerId="LiveId" clId="{9C42E580-4655-4062-B0C6-90BAFA4F5906}" dt="2024-01-14T15:47:34.036" v="416" actId="26606"/>
          <ac:spMkLst>
            <pc:docMk/>
            <pc:sldMk cId="1743017916" sldId="258"/>
            <ac:spMk id="72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15:48:02.389" v="418" actId="26606"/>
          <ac:spMkLst>
            <pc:docMk/>
            <pc:sldMk cId="1743017916" sldId="258"/>
            <ac:spMk id="73" creationId="{178FB36B-5BFE-42CA-BC60-1115E0D95EEC}"/>
          </ac:spMkLst>
        </pc:spChg>
        <pc:spChg chg="add del">
          <ac:chgData name="almir innocenti" userId="120029997511f8f3" providerId="LiveId" clId="{9C42E580-4655-4062-B0C6-90BAFA4F5906}" dt="2024-01-14T15:48:02.389" v="418" actId="26606"/>
          <ac:spMkLst>
            <pc:docMk/>
            <pc:sldMk cId="1743017916" sldId="258"/>
            <ac:spMk id="81" creationId="{ECC07320-C2CA-4E29-8481-9D9E143C7788}"/>
          </ac:spMkLst>
        </pc:spChg>
        <pc:spChg chg="add del">
          <ac:chgData name="almir innocenti" userId="120029997511f8f3" providerId="LiveId" clId="{9C42E580-4655-4062-B0C6-90BAFA4F5906}" dt="2024-01-14T15:48:28.603" v="420" actId="26606"/>
          <ac:spMkLst>
            <pc:docMk/>
            <pc:sldMk cId="1743017916" sldId="258"/>
            <ac:spMk id="84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15:48:28.603" v="420" actId="26606"/>
          <ac:spMkLst>
            <pc:docMk/>
            <pc:sldMk cId="1743017916" sldId="258"/>
            <ac:spMk id="86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0:13:29.526" v="1821" actId="26606"/>
          <ac:spMkLst>
            <pc:docMk/>
            <pc:sldMk cId="1743017916" sldId="258"/>
            <ac:spMk id="89" creationId="{17BDD930-0E65-490A-9CE5-554C357C4428}"/>
          </ac:spMkLst>
        </pc:spChg>
        <pc:spChg chg="add del">
          <ac:chgData name="almir innocenti" userId="120029997511f8f3" providerId="LiveId" clId="{9C42E580-4655-4062-B0C6-90BAFA4F5906}" dt="2024-01-14T20:13:29.526" v="1821" actId="26606"/>
          <ac:spMkLst>
            <pc:docMk/>
            <pc:sldMk cId="1743017916" sldId="258"/>
            <ac:spMk id="90" creationId="{3A912C67-99A1-4956-8F68-1846C21771E8}"/>
          </ac:spMkLst>
        </pc:spChg>
        <pc:spChg chg="add del">
          <ac:chgData name="almir innocenti" userId="120029997511f8f3" providerId="LiveId" clId="{9C42E580-4655-4062-B0C6-90BAFA4F5906}" dt="2024-01-14T20:13:36.596" v="1823" actId="26606"/>
          <ac:spMkLst>
            <pc:docMk/>
            <pc:sldMk cId="1743017916" sldId="258"/>
            <ac:spMk id="99" creationId="{EDDBB197-D710-4A4F-A9CA-FD2177498BE8}"/>
          </ac:spMkLst>
        </pc:spChg>
        <pc:spChg chg="add del">
          <ac:chgData name="almir innocenti" userId="120029997511f8f3" providerId="LiveId" clId="{9C42E580-4655-4062-B0C6-90BAFA4F5906}" dt="2024-01-14T20:13:36.596" v="1823" actId="26606"/>
          <ac:spMkLst>
            <pc:docMk/>
            <pc:sldMk cId="1743017916" sldId="258"/>
            <ac:spMk id="100" creationId="{975D1CFA-2CDB-4B64-BD9F-85744E8DA12F}"/>
          </ac:spMkLst>
        </pc:spChg>
        <pc:spChg chg="add del">
          <ac:chgData name="almir innocenti" userId="120029997511f8f3" providerId="LiveId" clId="{9C42E580-4655-4062-B0C6-90BAFA4F5906}" dt="2024-01-14T20:13:57.484" v="1826" actId="26606"/>
          <ac:spMkLst>
            <pc:docMk/>
            <pc:sldMk cId="1743017916" sldId="258"/>
            <ac:spMk id="106" creationId="{23D09407-53BC-485E-B4CE-BC5E4FC4B25B}"/>
          </ac:spMkLst>
        </pc:spChg>
        <pc:spChg chg="add del">
          <ac:chgData name="almir innocenti" userId="120029997511f8f3" providerId="LiveId" clId="{9C42E580-4655-4062-B0C6-90BAFA4F5906}" dt="2024-01-14T20:13:57.484" v="1826" actId="26606"/>
          <ac:spMkLst>
            <pc:docMk/>
            <pc:sldMk cId="1743017916" sldId="258"/>
            <ac:spMk id="107" creationId="{921DB988-49FC-4608-B0A2-E2F3A4019041}"/>
          </ac:spMkLst>
        </pc:spChg>
        <pc:spChg chg="add del">
          <ac:chgData name="almir innocenti" userId="120029997511f8f3" providerId="LiveId" clId="{9C42E580-4655-4062-B0C6-90BAFA4F5906}" dt="2024-01-14T20:35:43.590" v="2119" actId="26606"/>
          <ac:spMkLst>
            <pc:docMk/>
            <pc:sldMk cId="1743017916" sldId="258"/>
            <ac:spMk id="114" creationId="{8181FC64-B306-4821-98E2-780662EFC486}"/>
          </ac:spMkLst>
        </pc:spChg>
        <pc:spChg chg="add del">
          <ac:chgData name="almir innocenti" userId="120029997511f8f3" providerId="LiveId" clId="{9C42E580-4655-4062-B0C6-90BAFA4F5906}" dt="2024-01-14T20:35:43.590" v="2119" actId="26606"/>
          <ac:spMkLst>
            <pc:docMk/>
            <pc:sldMk cId="1743017916" sldId="258"/>
            <ac:spMk id="115" creationId="{5871FC61-DD4E-47D4-81FD-8A7E7D12B371}"/>
          </ac:spMkLst>
        </pc:spChg>
        <pc:spChg chg="add del">
          <ac:chgData name="almir innocenti" userId="120029997511f8f3" providerId="LiveId" clId="{9C42E580-4655-4062-B0C6-90BAFA4F5906}" dt="2024-01-14T20:35:43.590" v="2119" actId="26606"/>
          <ac:spMkLst>
            <pc:docMk/>
            <pc:sldMk cId="1743017916" sldId="258"/>
            <ac:spMk id="116" creationId="{829A1E2C-5AC8-40FC-99E9-832069D39792}"/>
          </ac:spMkLst>
        </pc:spChg>
        <pc:spChg chg="add del">
          <ac:chgData name="almir innocenti" userId="120029997511f8f3" providerId="LiveId" clId="{9C42E580-4655-4062-B0C6-90BAFA4F5906}" dt="2024-01-14T20:35:43.590" v="2119" actId="26606"/>
          <ac:spMkLst>
            <pc:docMk/>
            <pc:sldMk cId="1743017916" sldId="258"/>
            <ac:spMk id="117" creationId="{55C54A75-E44A-4147-B9D0-FF46CFD31612}"/>
          </ac:spMkLst>
        </pc:spChg>
        <pc:spChg chg="add del">
          <ac:chgData name="almir innocenti" userId="120029997511f8f3" providerId="LiveId" clId="{9C42E580-4655-4062-B0C6-90BAFA4F5906}" dt="2024-01-14T23:05:16.272" v="3283" actId="26606"/>
          <ac:spMkLst>
            <pc:docMk/>
            <pc:sldMk cId="1743017916" sldId="258"/>
            <ac:spMk id="124" creationId="{5AE190BC-D2FD-433E-AB89-0DF68EFD6D09}"/>
          </ac:spMkLst>
        </pc:spChg>
        <pc:spChg chg="add del">
          <ac:chgData name="almir innocenti" userId="120029997511f8f3" providerId="LiveId" clId="{9C42E580-4655-4062-B0C6-90BAFA4F5906}" dt="2024-01-14T20:35:43.582" v="2118" actId="26606"/>
          <ac:spMkLst>
            <pc:docMk/>
            <pc:sldMk cId="1743017916" sldId="258"/>
            <ac:spMk id="129" creationId="{C7D023E4-8DE1-436E-9847-ED6A4B4B04FD}"/>
          </ac:spMkLst>
        </pc:spChg>
        <pc:spChg chg="add del">
          <ac:chgData name="almir innocenti" userId="120029997511f8f3" providerId="LiveId" clId="{9C42E580-4655-4062-B0C6-90BAFA4F5906}" dt="2024-01-14T20:35:43.582" v="2118" actId="26606"/>
          <ac:spMkLst>
            <pc:docMk/>
            <pc:sldMk cId="1743017916" sldId="258"/>
            <ac:spMk id="138" creationId="{8B2B1708-8CE4-4A20-94F5-55118AE2CBD7}"/>
          </ac:spMkLst>
        </pc:spChg>
        <pc:spChg chg="add del">
          <ac:chgData name="almir innocenti" userId="120029997511f8f3" providerId="LiveId" clId="{9C42E580-4655-4062-B0C6-90BAFA4F5906}" dt="2024-01-14T23:05:16.272" v="3283" actId="26606"/>
          <ac:spMkLst>
            <pc:docMk/>
            <pc:sldMk cId="1743017916" sldId="258"/>
            <ac:spMk id="140" creationId="{7DE220E6-BA55-4F04-B3C4-F4985F3E77AF}"/>
          </ac:spMkLst>
        </pc:spChg>
        <pc:spChg chg="add del">
          <ac:chgData name="almir innocenti" userId="120029997511f8f3" providerId="LiveId" clId="{9C42E580-4655-4062-B0C6-90BAFA4F5906}" dt="2024-01-14T23:05:16.272" v="3283" actId="26606"/>
          <ac:spMkLst>
            <pc:docMk/>
            <pc:sldMk cId="1743017916" sldId="258"/>
            <ac:spMk id="141" creationId="{43E8FEA2-54EE-4F84-B5DB-A055A7D805EE}"/>
          </ac:spMkLst>
        </pc:spChg>
        <pc:spChg chg="add del">
          <ac:chgData name="almir innocenti" userId="120029997511f8f3" providerId="LiveId" clId="{9C42E580-4655-4062-B0C6-90BAFA4F5906}" dt="2024-01-14T23:08:21.187" v="3309" actId="26606"/>
          <ac:spMkLst>
            <pc:docMk/>
            <pc:sldMk cId="1743017916" sldId="258"/>
            <ac:spMk id="146" creationId="{13844EE9-2895-4B7B-A445-00BA91721BDF}"/>
          </ac:spMkLst>
        </pc:spChg>
        <pc:spChg chg="add del">
          <ac:chgData name="almir innocenti" userId="120029997511f8f3" providerId="LiveId" clId="{9C42E580-4655-4062-B0C6-90BAFA4F5906}" dt="2024-01-14T23:08:21.187" v="3309" actId="26606"/>
          <ac:spMkLst>
            <pc:docMk/>
            <pc:sldMk cId="1743017916" sldId="258"/>
            <ac:spMk id="148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8:21.187" v="3309" actId="26606"/>
          <ac:spMkLst>
            <pc:docMk/>
            <pc:sldMk cId="1743017916" sldId="258"/>
            <ac:spMk id="150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8:21.187" v="3309" actId="26606"/>
          <ac:spMkLst>
            <pc:docMk/>
            <pc:sldMk cId="1743017916" sldId="258"/>
            <ac:spMk id="152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8:21.187" v="3309" actId="26606"/>
          <ac:spMkLst>
            <pc:docMk/>
            <pc:sldMk cId="1743017916" sldId="258"/>
            <ac:spMk id="154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3017916" sldId="258"/>
            <ac:spMk id="159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3017916" sldId="258"/>
            <ac:spMk id="161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3017916" sldId="258"/>
            <ac:spMk id="163" creationId="{214CD1E4-146B-400C-89BC-B053FE324D0F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743017916" sldId="258"/>
            <ac:spMk id="165" creationId="{20616EB7-E723-4BF0-AC20-B8CD75A4FC12}"/>
          </ac:spMkLst>
        </pc:spChg>
        <pc:grpChg chg="add del">
          <ac:chgData name="almir innocenti" userId="120029997511f8f3" providerId="LiveId" clId="{9C42E580-4655-4062-B0C6-90BAFA4F5906}" dt="2024-01-14T20:13:57.506" v="1827" actId="26606"/>
          <ac:grpSpMkLst>
            <pc:docMk/>
            <pc:sldMk cId="1743017916" sldId="258"/>
            <ac:grpSpMk id="27" creationId="{89D1390B-7E13-4B4F-9CB2-391063412E54}"/>
          </ac:grpSpMkLst>
        </pc:grpChg>
        <pc:grpChg chg="add del">
          <ac:chgData name="almir innocenti" userId="120029997511f8f3" providerId="LiveId" clId="{9C42E580-4655-4062-B0C6-90BAFA4F5906}" dt="2024-01-14T20:13:20.560" v="1817" actId="26606"/>
          <ac:grpSpMkLst>
            <pc:docMk/>
            <pc:sldMk cId="1743017916" sldId="258"/>
            <ac:grpSpMk id="32" creationId="{41E5AB36-9328-47E9-95AD-E38AC1C0E18D}"/>
          </ac:grpSpMkLst>
        </pc:grpChg>
        <pc:grpChg chg="add del">
          <ac:chgData name="almir innocenti" userId="120029997511f8f3" providerId="LiveId" clId="{9C42E580-4655-4062-B0C6-90BAFA4F5906}" dt="2024-01-14T12:29:34.345" v="222" actId="26606"/>
          <ac:grpSpMkLst>
            <pc:docMk/>
            <pc:sldMk cId="1743017916" sldId="258"/>
            <ac:grpSpMk id="45" creationId="{AE1C45F0-260A-458C-96ED-C1F6D2151219}"/>
          </ac:grpSpMkLst>
        </pc:grpChg>
        <pc:grpChg chg="add del">
          <ac:chgData name="almir innocenti" userId="120029997511f8f3" providerId="LiveId" clId="{9C42E580-4655-4062-B0C6-90BAFA4F5906}" dt="2024-01-14T20:13:27.970" v="1819" actId="26606"/>
          <ac:grpSpMkLst>
            <pc:docMk/>
            <pc:sldMk cId="1743017916" sldId="258"/>
            <ac:grpSpMk id="52" creationId="{C28A977F-B603-4D81-B0FC-C8DE048A7931}"/>
          </ac:grpSpMkLst>
        </pc:grpChg>
        <pc:grpChg chg="add del">
          <ac:chgData name="almir innocenti" userId="120029997511f8f3" providerId="LiveId" clId="{9C42E580-4655-4062-B0C6-90BAFA4F5906}" dt="2024-01-14T15:47:34.036" v="416" actId="26606"/>
          <ac:grpSpMkLst>
            <pc:docMk/>
            <pc:sldMk cId="1743017916" sldId="258"/>
            <ac:grpSpMk id="74" creationId="{0474DF76-993E-44DE-AFB0-C416182ACECF}"/>
          </ac:grpSpMkLst>
        </pc:grpChg>
        <pc:grpChg chg="add del">
          <ac:chgData name="almir innocenti" userId="120029997511f8f3" providerId="LiveId" clId="{9C42E580-4655-4062-B0C6-90BAFA4F5906}" dt="2024-01-14T20:13:27.970" v="1819" actId="26606"/>
          <ac:grpSpMkLst>
            <pc:docMk/>
            <pc:sldMk cId="1743017916" sldId="258"/>
            <ac:grpSpMk id="77" creationId="{C78D9229-E61D-4FEE-8321-2F8B64A8CADF}"/>
          </ac:grpSpMkLst>
        </pc:grpChg>
        <pc:grpChg chg="add del">
          <ac:chgData name="almir innocenti" userId="120029997511f8f3" providerId="LiveId" clId="{9C42E580-4655-4062-B0C6-90BAFA4F5906}" dt="2024-01-14T19:05:10.722" v="1515" actId="6264"/>
          <ac:grpSpMkLst>
            <pc:docMk/>
            <pc:sldMk cId="1743017916" sldId="258"/>
            <ac:grpSpMk id="78" creationId="{0474DF76-993E-44DE-AFB0-C416182ACECF}"/>
          </ac:grpSpMkLst>
        </pc:grpChg>
        <pc:grpChg chg="add del">
          <ac:chgData name="almir innocenti" userId="120029997511f8f3" providerId="LiveId" clId="{9C42E580-4655-4062-B0C6-90BAFA4F5906}" dt="2024-01-14T20:13:29.526" v="1821" actId="26606"/>
          <ac:grpSpMkLst>
            <pc:docMk/>
            <pc:sldMk cId="1743017916" sldId="258"/>
            <ac:grpSpMk id="91" creationId="{569E5994-073E-4708-B3E6-43BFED0CEB4C}"/>
          </ac:grpSpMkLst>
        </pc:grpChg>
        <pc:grpChg chg="add del">
          <ac:chgData name="almir innocenti" userId="120029997511f8f3" providerId="LiveId" clId="{9C42E580-4655-4062-B0C6-90BAFA4F5906}" dt="2024-01-14T20:13:29.526" v="1821" actId="26606"/>
          <ac:grpSpMkLst>
            <pc:docMk/>
            <pc:sldMk cId="1743017916" sldId="258"/>
            <ac:grpSpMk id="93" creationId="{DD81D498-EAA8-40F3-8230-AE4DEDA3830D}"/>
          </ac:grpSpMkLst>
        </pc:grpChg>
        <pc:grpChg chg="add del">
          <ac:chgData name="almir innocenti" userId="120029997511f8f3" providerId="LiveId" clId="{9C42E580-4655-4062-B0C6-90BAFA4F5906}" dt="2024-01-14T20:13:36.596" v="1823" actId="26606"/>
          <ac:grpSpMkLst>
            <pc:docMk/>
            <pc:sldMk cId="1743017916" sldId="258"/>
            <ac:grpSpMk id="101" creationId="{25EE5136-01F1-466C-962D-BA9B4C6757AA}"/>
          </ac:grpSpMkLst>
        </pc:grpChg>
        <pc:grpChg chg="add del">
          <ac:chgData name="almir innocenti" userId="120029997511f8f3" providerId="LiveId" clId="{9C42E580-4655-4062-B0C6-90BAFA4F5906}" dt="2024-01-14T20:13:57.484" v="1826" actId="26606"/>
          <ac:grpSpMkLst>
            <pc:docMk/>
            <pc:sldMk cId="1743017916" sldId="258"/>
            <ac:grpSpMk id="108" creationId="{E9B930FD-8671-4C4C-ADCF-73AC1D0CD417}"/>
          </ac:grpSpMkLst>
        </pc:grpChg>
        <pc:grpChg chg="add del">
          <ac:chgData name="almir innocenti" userId="120029997511f8f3" providerId="LiveId" clId="{9C42E580-4655-4062-B0C6-90BAFA4F5906}" dt="2024-01-14T20:13:57.484" v="1826" actId="26606"/>
          <ac:grpSpMkLst>
            <pc:docMk/>
            <pc:sldMk cId="1743017916" sldId="258"/>
            <ac:grpSpMk id="110" creationId="{383C2651-AE0C-4AE4-8725-E2F9414FE219}"/>
          </ac:grpSpMkLst>
        </pc:grpChg>
        <pc:grpChg chg="add del">
          <ac:chgData name="almir innocenti" userId="120029997511f8f3" providerId="LiveId" clId="{9C42E580-4655-4062-B0C6-90BAFA4F5906}" dt="2024-01-14T20:35:42.577" v="2116" actId="26606"/>
          <ac:grpSpMkLst>
            <pc:docMk/>
            <pc:sldMk cId="1743017916" sldId="258"/>
            <ac:grpSpMk id="122" creationId="{4C4BC784-2004-F0C3-0968-B0F39DBB54B1}"/>
          </ac:grpSpMkLst>
        </pc:grpChg>
        <pc:grpChg chg="add del">
          <ac:chgData name="almir innocenti" userId="120029997511f8f3" providerId="LiveId" clId="{9C42E580-4655-4062-B0C6-90BAFA4F5906}" dt="2024-01-14T20:35:43.582" v="2118" actId="26606"/>
          <ac:grpSpMkLst>
            <pc:docMk/>
            <pc:sldMk cId="1743017916" sldId="258"/>
            <ac:grpSpMk id="126" creationId="{1F9866A9-B167-4D75-8F7F-360025AD6B43}"/>
          </ac:grpSpMkLst>
        </pc:grpChg>
        <pc:grpChg chg="add del">
          <ac:chgData name="almir innocenti" userId="120029997511f8f3" providerId="LiveId" clId="{9C42E580-4655-4062-B0C6-90BAFA4F5906}" dt="2024-01-14T20:35:43.582" v="2118" actId="26606"/>
          <ac:grpSpMkLst>
            <pc:docMk/>
            <pc:sldMk cId="1743017916" sldId="258"/>
            <ac:grpSpMk id="130" creationId="{E27AF472-EAE3-4572-AB69-B92BD10DBC6D}"/>
          </ac:grpSpMkLst>
        </pc:grpChg>
        <pc:picChg chg="add del">
          <ac:chgData name="almir innocenti" userId="120029997511f8f3" providerId="LiveId" clId="{9C42E580-4655-4062-B0C6-90BAFA4F5906}" dt="2024-01-14T19:57:10.877" v="1808" actId="26606"/>
          <ac:picMkLst>
            <pc:docMk/>
            <pc:sldMk cId="1743017916" sldId="258"/>
            <ac:picMk id="6" creationId="{B9D630DE-2F9B-FFC1-6062-5F32533291E2}"/>
          </ac:picMkLst>
        </pc:picChg>
        <pc:picChg chg="add del">
          <ac:chgData name="almir innocenti" userId="120029997511f8f3" providerId="LiveId" clId="{9C42E580-4655-4062-B0C6-90BAFA4F5906}" dt="2024-01-14T20:12:08.430" v="1812" actId="26606"/>
          <ac:picMkLst>
            <pc:docMk/>
            <pc:sldMk cId="1743017916" sldId="258"/>
            <ac:picMk id="15" creationId="{443D1C2D-57CE-321C-431A-F8377884D055}"/>
          </ac:picMkLst>
        </pc:picChg>
        <pc:picChg chg="add mod ord">
          <ac:chgData name="almir innocenti" userId="120029997511f8f3" providerId="LiveId" clId="{9C42E580-4655-4062-B0C6-90BAFA4F5906}" dt="2024-01-14T23:08:21.187" v="3309" actId="26606"/>
          <ac:picMkLst>
            <pc:docMk/>
            <pc:sldMk cId="1743017916" sldId="258"/>
            <ac:picMk id="26" creationId="{818C934D-B577-BB93-06CB-D3C8C25084B3}"/>
          </ac:picMkLst>
        </pc:picChg>
        <pc:picChg chg="add del">
          <ac:chgData name="almir innocenti" userId="120029997511f8f3" providerId="LiveId" clId="{9C42E580-4655-4062-B0C6-90BAFA4F5906}" dt="2024-01-14T12:29:34.230" v="221" actId="26606"/>
          <ac:picMkLst>
            <pc:docMk/>
            <pc:sldMk cId="1743017916" sldId="258"/>
            <ac:picMk id="50" creationId="{94EEC763-9B2C-7430-B5CE-4C09F84049DF}"/>
          </ac:picMkLst>
        </pc:picChg>
        <pc:picChg chg="add del">
          <ac:chgData name="almir innocenti" userId="120029997511f8f3" providerId="LiveId" clId="{9C42E580-4655-4062-B0C6-90BAFA4F5906}" dt="2024-01-14T15:47:20.174" v="414" actId="26606"/>
          <ac:picMkLst>
            <pc:docMk/>
            <pc:sldMk cId="1743017916" sldId="258"/>
            <ac:picMk id="67" creationId="{596B3FC0-33F5-3790-4449-3494B468ABA2}"/>
          </ac:picMkLst>
        </pc:picChg>
        <pc:picChg chg="add del">
          <ac:chgData name="almir innocenti" userId="120029997511f8f3" providerId="LiveId" clId="{9C42E580-4655-4062-B0C6-90BAFA4F5906}" dt="2024-01-14T15:48:02.389" v="418" actId="26606"/>
          <ac:picMkLst>
            <pc:docMk/>
            <pc:sldMk cId="1743017916" sldId="258"/>
            <ac:picMk id="82" creationId="{77798421-9A36-079A-1A6E-4FB563C24818}"/>
          </ac:picMkLst>
        </pc:picChg>
        <pc:picChg chg="add del">
          <ac:chgData name="almir innocenti" userId="120029997511f8f3" providerId="LiveId" clId="{9C42E580-4655-4062-B0C6-90BAFA4F5906}" dt="2024-01-14T15:48:28.603" v="420" actId="26606"/>
          <ac:picMkLst>
            <pc:docMk/>
            <pc:sldMk cId="1743017916" sldId="258"/>
            <ac:picMk id="85" creationId="{F72CC9F6-A196-2AA4-A431-BE5524AC8A38}"/>
          </ac:picMkLst>
        </pc:picChg>
        <pc:cxnChg chg="add del">
          <ac:chgData name="almir innocenti" userId="120029997511f8f3" providerId="LiveId" clId="{9C42E580-4655-4062-B0C6-90BAFA4F5906}" dt="2024-01-14T19:57:34.415" v="1810" actId="26606"/>
          <ac:cxnSpMkLst>
            <pc:docMk/>
            <pc:sldMk cId="1743017916" sldId="258"/>
            <ac:cxnSpMk id="10" creationId="{EE504C98-6397-41C1-A8D8-2D9C4ED307E0}"/>
          </ac:cxnSpMkLst>
        </pc:cxnChg>
        <pc:cxnChg chg="add del">
          <ac:chgData name="almir innocenti" userId="120029997511f8f3" providerId="LiveId" clId="{9C42E580-4655-4062-B0C6-90BAFA4F5906}" dt="2024-01-14T20:12:08.430" v="1812" actId="26606"/>
          <ac:cxnSpMkLst>
            <pc:docMk/>
            <pc:sldMk cId="1743017916" sldId="258"/>
            <ac:cxnSpMk id="16" creationId="{EE504C98-6397-41C1-A8D8-2D9C4ED307E0}"/>
          </ac:cxnSpMkLst>
        </pc:cxnChg>
        <pc:cxnChg chg="add del">
          <ac:chgData name="almir innocenti" userId="120029997511f8f3" providerId="LiveId" clId="{9C42E580-4655-4062-B0C6-90BAFA4F5906}" dt="2024-01-14T12:29:34.345" v="222" actId="26606"/>
          <ac:cxnSpMkLst>
            <pc:docMk/>
            <pc:sldMk cId="1743017916" sldId="258"/>
            <ac:cxnSpMk id="48" creationId="{6CF1BAF6-AD41-4082-B212-8A1F9A2E8779}"/>
          </ac:cxnSpMkLst>
        </pc:cxnChg>
        <pc:cxnChg chg="add del">
          <ac:chgData name="almir innocenti" userId="120029997511f8f3" providerId="LiveId" clId="{9C42E580-4655-4062-B0C6-90BAFA4F5906}" dt="2024-01-14T15:47:34.036" v="416" actId="26606"/>
          <ac:cxnSpMkLst>
            <pc:docMk/>
            <pc:sldMk cId="1743017916" sldId="258"/>
            <ac:cxnSpMk id="7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9:05:10.722" v="1515" actId="6264"/>
          <ac:cxnSpMkLst>
            <pc:docMk/>
            <pc:sldMk cId="1743017916" sldId="258"/>
            <ac:cxnSpMk id="80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1743017916" sldId="258"/>
            <ac:cxnSpMk id="167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1743017916" sldId="258"/>
            <ac:cxnSpMk id="169" creationId="{3EFADC67-92A1-44FB-8691-D8CD71A21EFA}"/>
          </ac:cxnSpMkLst>
        </pc:cxnChg>
      </pc:sldChg>
      <pc:sldChg chg="addSp delSp modSp del mod">
        <pc:chgData name="almir innocenti" userId="120029997511f8f3" providerId="LiveId" clId="{9C42E580-4655-4062-B0C6-90BAFA4F5906}" dt="2024-01-14T12:26:56.424" v="192" actId="2696"/>
        <pc:sldMkLst>
          <pc:docMk/>
          <pc:sldMk cId="3959759308" sldId="259"/>
        </pc:sldMkLst>
        <pc:spChg chg="mod">
          <ac:chgData name="almir innocenti" userId="120029997511f8f3" providerId="LiveId" clId="{9C42E580-4655-4062-B0C6-90BAFA4F5906}" dt="2024-01-14T12:26:47.945" v="191" actId="20577"/>
          <ac:spMkLst>
            <pc:docMk/>
            <pc:sldMk cId="3959759308" sldId="259"/>
            <ac:spMk id="2" creationId="{4BC03FCC-5EFD-D3A1-83EF-1110E533A959}"/>
          </ac:spMkLst>
        </pc:spChg>
        <pc:spChg chg="del mod">
          <ac:chgData name="almir innocenti" userId="120029997511f8f3" providerId="LiveId" clId="{9C42E580-4655-4062-B0C6-90BAFA4F5906}" dt="2024-01-14T12:26:40.979" v="185" actId="478"/>
          <ac:spMkLst>
            <pc:docMk/>
            <pc:sldMk cId="3959759308" sldId="259"/>
            <ac:spMk id="3" creationId="{12DC3841-04E3-A63A-19C2-7BF0B25785C7}"/>
          </ac:spMkLst>
        </pc:spChg>
        <pc:spChg chg="add mod">
          <ac:chgData name="almir innocenti" userId="120029997511f8f3" providerId="LiveId" clId="{9C42E580-4655-4062-B0C6-90BAFA4F5906}" dt="2024-01-14T12:26:40.979" v="185" actId="478"/>
          <ac:spMkLst>
            <pc:docMk/>
            <pc:sldMk cId="3959759308" sldId="259"/>
            <ac:spMk id="7" creationId="{11B8FDCE-FEE4-90AB-BA19-ED57FED44A5D}"/>
          </ac:spMkLst>
        </pc:spChg>
        <pc:picChg chg="add del mod">
          <ac:chgData name="almir innocenti" userId="120029997511f8f3" providerId="LiveId" clId="{9C42E580-4655-4062-B0C6-90BAFA4F5906}" dt="2024-01-14T12:26:43.805" v="186" actId="478"/>
          <ac:picMkLst>
            <pc:docMk/>
            <pc:sldMk cId="3959759308" sldId="259"/>
            <ac:picMk id="5" creationId="{FD527DB0-73C6-AA98-BF06-3951038928A0}"/>
          </ac:picMkLst>
        </pc:picChg>
      </pc:sldChg>
      <pc:sldChg chg="addSp delSp modSp mod ord setBg addAnim setClrOvrMap delDesignElem">
        <pc:chgData name="almir innocenti" userId="120029997511f8f3" providerId="LiveId" clId="{9C42E580-4655-4062-B0C6-90BAFA4F5906}" dt="2024-01-15T00:12:26.397" v="3852"/>
        <pc:sldMkLst>
          <pc:docMk/>
          <pc:sldMk cId="1489899552" sldId="260"/>
        </pc:sldMkLst>
        <pc:spChg chg="mod">
          <ac:chgData name="almir innocenti" userId="120029997511f8f3" providerId="LiveId" clId="{9C42E580-4655-4062-B0C6-90BAFA4F5906}" dt="2024-01-15T00:05:44.443" v="3788" actId="26606"/>
          <ac:spMkLst>
            <pc:docMk/>
            <pc:sldMk cId="1489899552" sldId="260"/>
            <ac:spMk id="2" creationId="{4BC03FCC-5EFD-D3A1-83EF-1110E533A959}"/>
          </ac:spMkLst>
        </pc:spChg>
        <pc:spChg chg="del">
          <ac:chgData name="almir innocenti" userId="120029997511f8f3" providerId="LiveId" clId="{9C42E580-4655-4062-B0C6-90BAFA4F5906}" dt="2024-01-14T15:56:16.022" v="472" actId="26606"/>
          <ac:spMkLst>
            <pc:docMk/>
            <pc:sldMk cId="1489899552" sldId="260"/>
            <ac:spMk id="3" creationId="{12DC3841-04E3-A63A-19C2-7BF0B25785C7}"/>
          </ac:spMkLst>
        </pc:spChg>
        <pc:spChg chg="add del">
          <ac:chgData name="almir innocenti" userId="120029997511f8f3" providerId="LiveId" clId="{9C42E580-4655-4062-B0C6-90BAFA4F5906}" dt="2024-01-14T23:49:22.150" v="3585" actId="26606"/>
          <ac:spMkLst>
            <pc:docMk/>
            <pc:sldMk cId="1489899552" sldId="260"/>
            <ac:spMk id="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23:49:22.150" v="3585" actId="26606"/>
          <ac:spMkLst>
            <pc:docMk/>
            <pc:sldMk cId="1489899552" sldId="260"/>
            <ac:spMk id="11" creationId="{F92CB243-67C5-E304-31A0-4D7D607BAFBA}"/>
          </ac:spMkLst>
        </pc:spChg>
        <pc:spChg chg="add del">
          <ac:chgData name="almir innocenti" userId="120029997511f8f3" providerId="LiveId" clId="{9C42E580-4655-4062-B0C6-90BAFA4F5906}" dt="2024-01-14T23:49:22.150" v="3585" actId="26606"/>
          <ac:spMkLst>
            <pc:docMk/>
            <pc:sldMk cId="1489899552" sldId="260"/>
            <ac:spMk id="13" creationId="{11A95761-C93E-94BF-087D-D2A823789EAB}"/>
          </ac:spMkLst>
        </pc:spChg>
        <pc:spChg chg="add del">
          <ac:chgData name="almir innocenti" userId="120029997511f8f3" providerId="LiveId" clId="{9C42E580-4655-4062-B0C6-90BAFA4F5906}" dt="2024-01-14T23:49:22.150" v="3585" actId="26606"/>
          <ac:spMkLst>
            <pc:docMk/>
            <pc:sldMk cId="1489899552" sldId="260"/>
            <ac:spMk id="15" creationId="{6E63D1A5-FD49-4756-F62E-786C34E631EF}"/>
          </ac:spMkLst>
        </pc:spChg>
        <pc:spChg chg="add del">
          <ac:chgData name="almir innocenti" userId="120029997511f8f3" providerId="LiveId" clId="{9C42E580-4655-4062-B0C6-90BAFA4F5906}" dt="2024-01-15T00:05:44.443" v="3788" actId="26606"/>
          <ac:spMkLst>
            <pc:docMk/>
            <pc:sldMk cId="1489899552" sldId="260"/>
            <ac:spMk id="20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5:44.403" v="3787" actId="26606"/>
          <ac:spMkLst>
            <pc:docMk/>
            <pc:sldMk cId="1489899552" sldId="260"/>
            <ac:spMk id="25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26" creationId="{66D61E08-70C3-48D8-BEA0-787111DC30D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27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28" creationId="{FC55298F-0AE5-478E-AD2B-03C2614C583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29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30" creationId="{C180E4EA-0B63-4779-A895-7E90E71088F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31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32" creationId="{CEE01D9D-3DE8-4EED-B0D3-8F3C79CC767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33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34" creationId="{89AF5CE9-607F-43F4-8983-DCD6DA4051F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35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36" creationId="{6EEA2DBD-9E1E-4521-8C01-F32AD18A89E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37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5T00:02:08.629" v="3716" actId="26606"/>
          <ac:spMkLst>
            <pc:docMk/>
            <pc:sldMk cId="1489899552" sldId="260"/>
            <ac:spMk id="38" creationId="{15BBD2C1-BA9B-46A9-A27A-33498B169272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489899552" sldId="260"/>
            <ac:spMk id="39" creationId="{4D60F200-5EB0-B223-2439-C96C67F0FEE1}"/>
          </ac:spMkLst>
        </pc:spChg>
        <pc:grpChg chg="add del">
          <ac:chgData name="almir innocenti" userId="120029997511f8f3" providerId="LiveId" clId="{9C42E580-4655-4062-B0C6-90BAFA4F5906}" dt="2024-01-15T00:02:08.629" v="3716" actId="26606"/>
          <ac:grpSpMkLst>
            <pc:docMk/>
            <pc:sldMk cId="1489899552" sldId="260"/>
            <ac:grpSpMk id="10" creationId="{A5AFB369-4673-4727-A7CD-D86AFE0AE069}"/>
          </ac:grpSpMkLst>
        </pc:grpChg>
        <pc:picChg chg="add mod">
          <ac:chgData name="almir innocenti" userId="120029997511f8f3" providerId="LiveId" clId="{9C42E580-4655-4062-B0C6-90BAFA4F5906}" dt="2024-01-15T00:05:44.443" v="3788" actId="26606"/>
          <ac:picMkLst>
            <pc:docMk/>
            <pc:sldMk cId="1489899552" sldId="260"/>
            <ac:picMk id="5" creationId="{A8B3C8FF-0FB5-0671-1812-37379FA8C54E}"/>
          </ac:picMkLst>
        </pc:picChg>
        <pc:cxnChg chg="add del">
          <ac:chgData name="almir innocenti" userId="120029997511f8f3" providerId="LiveId" clId="{9C42E580-4655-4062-B0C6-90BAFA4F5906}" dt="2024-01-15T00:02:08.629" v="3716" actId="26606"/>
          <ac:cxnSpMkLst>
            <pc:docMk/>
            <pc:sldMk cId="1489899552" sldId="260"/>
            <ac:cxnSpMk id="22" creationId="{A57C1A16-B8AB-4D99-A195-A38F556A6486}"/>
          </ac:cxnSpMkLst>
        </pc:cxnChg>
        <pc:cxnChg chg="add del">
          <ac:chgData name="almir innocenti" userId="120029997511f8f3" providerId="LiveId" clId="{9C42E580-4655-4062-B0C6-90BAFA4F5906}" dt="2024-01-15T00:02:08.629" v="3716" actId="26606"/>
          <ac:cxnSpMkLst>
            <pc:docMk/>
            <pc:sldMk cId="1489899552" sldId="260"/>
            <ac:cxnSpMk id="24" creationId="{F8A9B20B-D1DD-4573-B5EC-558029519236}"/>
          </ac:cxnSpMkLst>
        </pc:cxnChg>
      </pc:sldChg>
      <pc:sldChg chg="addSp delSp modSp del mod ord setBg addAnim setClrOvrMap delDesignElem chgLayout">
        <pc:chgData name="almir innocenti" userId="120029997511f8f3" providerId="LiveId" clId="{9C42E580-4655-4062-B0C6-90BAFA4F5906}" dt="2024-01-14T20:52:41.724" v="2278" actId="47"/>
        <pc:sldMkLst>
          <pc:docMk/>
          <pc:sldMk cId="1034832366" sldId="261"/>
        </pc:sldMkLst>
        <pc:spChg chg="mod ord">
          <ac:chgData name="almir innocenti" userId="120029997511f8f3" providerId="LiveId" clId="{9C42E580-4655-4062-B0C6-90BAFA4F5906}" dt="2024-01-14T20:18:41.940" v="1934" actId="26606"/>
          <ac:spMkLst>
            <pc:docMk/>
            <pc:sldMk cId="1034832366" sldId="261"/>
            <ac:spMk id="2" creationId="{4BC03FCC-5EFD-D3A1-83EF-1110E533A959}"/>
          </ac:spMkLst>
        </pc:spChg>
        <pc:spChg chg="add del">
          <ac:chgData name="almir innocenti" userId="120029997511f8f3" providerId="LiveId" clId="{9C42E580-4655-4062-B0C6-90BAFA4F5906}" dt="2024-01-14T15:54:42.891" v="462" actId="26606"/>
          <ac:spMkLst>
            <pc:docMk/>
            <pc:sldMk cId="1034832366" sldId="261"/>
            <ac:spMk id="3" creationId="{12DC3841-04E3-A63A-19C2-7BF0B25785C7}"/>
          </ac:spMkLst>
        </pc:spChg>
        <pc:spChg chg="add del mod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3" creationId="{E89EFF29-7F39-3863-FAED-79EA7DABEDA0}"/>
          </ac:spMkLst>
        </pc:spChg>
        <pc:spChg chg="add del mod ord">
          <ac:chgData name="almir innocenti" userId="120029997511f8f3" providerId="LiveId" clId="{9C42E580-4655-4062-B0C6-90BAFA4F5906}" dt="2024-01-14T20:17:51.028" v="1932" actId="26606"/>
          <ac:spMkLst>
            <pc:docMk/>
            <pc:sldMk cId="1034832366" sldId="261"/>
            <ac:spMk id="4" creationId="{1B9FA316-2DC8-2F00-A0AB-2FE693D7EBD4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8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5:39:58.877" v="408" actId="26606"/>
          <ac:spMkLst>
            <pc:docMk/>
            <pc:sldMk cId="1034832366" sldId="261"/>
            <ac:spMk id="9" creationId="{8870DEF6-46A2-D4F8-8BE6-91165D93ECC4}"/>
          </ac:spMkLst>
        </pc:spChg>
        <pc:spChg chg="add del">
          <ac:chgData name="almir innocenti" userId="120029997511f8f3" providerId="LiveId" clId="{9C42E580-4655-4062-B0C6-90BAFA4F5906}" dt="2024-01-14T15:39:53.958" v="406" actId="26606"/>
          <ac:spMkLst>
            <pc:docMk/>
            <pc:sldMk cId="1034832366" sldId="261"/>
            <ac:spMk id="10" creationId="{F0AED851-54B9-4765-92D2-F0BE443BEC91}"/>
          </ac:spMkLst>
        </pc:spChg>
        <pc:spChg chg="add del">
          <ac:chgData name="almir innocenti" userId="120029997511f8f3" providerId="LiveId" clId="{9C42E580-4655-4062-B0C6-90BAFA4F5906}" dt="2024-01-14T15:39:53.958" v="406" actId="26606"/>
          <ac:spMkLst>
            <pc:docMk/>
            <pc:sldMk cId="1034832366" sldId="261"/>
            <ac:spMk id="12" creationId="{B81933D1-5615-42C7-9C0B-4EB7105CCE2D}"/>
          </ac:spMkLst>
        </pc:spChg>
        <pc:spChg chg="add del">
          <ac:chgData name="almir innocenti" userId="120029997511f8f3" providerId="LiveId" clId="{9C42E580-4655-4062-B0C6-90BAFA4F5906}" dt="2024-01-14T15:40:27.523" v="412" actId="26606"/>
          <ac:spMkLst>
            <pc:docMk/>
            <pc:sldMk cId="1034832366" sldId="261"/>
            <ac:spMk id="13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4T15:39:53.958" v="406" actId="26606"/>
          <ac:spMkLst>
            <pc:docMk/>
            <pc:sldMk cId="1034832366" sldId="261"/>
            <ac:spMk id="14" creationId="{19C9EAEA-39D0-4B0E-A0EB-51E7B26740B1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17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18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19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20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21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4T15:53:59.334" v="449" actId="26606"/>
          <ac:spMkLst>
            <pc:docMk/>
            <pc:sldMk cId="1034832366" sldId="261"/>
            <ac:spMk id="22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23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15:54:08.398" v="451" actId="26606"/>
          <ac:spMkLst>
            <pc:docMk/>
            <pc:sldMk cId="1034832366" sldId="261"/>
            <ac:spMk id="24" creationId="{A32DDDDB-B463-1544-2E45-5A46CF440858}"/>
          </ac:spMkLst>
        </pc:spChg>
        <pc:spChg chg="add del">
          <ac:chgData name="almir innocenti" userId="120029997511f8f3" providerId="LiveId" clId="{9C42E580-4655-4062-B0C6-90BAFA4F5906}" dt="2024-01-14T15:54:08.398" v="451" actId="26606"/>
          <ac:spMkLst>
            <pc:docMk/>
            <pc:sldMk cId="1034832366" sldId="261"/>
            <ac:spMk id="25" creationId="{00119797-EECC-175B-72BF-C218A213566A}"/>
          </ac:spMkLst>
        </pc:spChg>
        <pc:spChg chg="add del">
          <ac:chgData name="almir innocenti" userId="120029997511f8f3" providerId="LiveId" clId="{9C42E580-4655-4062-B0C6-90BAFA4F5906}" dt="2024-01-14T15:54:08.398" v="451" actId="26606"/>
          <ac:spMkLst>
            <pc:docMk/>
            <pc:sldMk cId="1034832366" sldId="261"/>
            <ac:spMk id="26" creationId="{2D326DB0-D290-E656-7866-713DA14FC667}"/>
          </ac:spMkLst>
        </pc:spChg>
        <pc:spChg chg="add del">
          <ac:chgData name="almir innocenti" userId="120029997511f8f3" providerId="LiveId" clId="{9C42E580-4655-4062-B0C6-90BAFA4F5906}" dt="2024-01-14T15:54:08.398" v="451" actId="26606"/>
          <ac:spMkLst>
            <pc:docMk/>
            <pc:sldMk cId="1034832366" sldId="261"/>
            <ac:spMk id="27" creationId="{52F5323D-1D78-58B7-40E4-489E233D8B7D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28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5:54:24.831" v="453" actId="26606"/>
          <ac:spMkLst>
            <pc:docMk/>
            <pc:sldMk cId="1034832366" sldId="261"/>
            <ac:spMk id="30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5:54:24.831" v="453" actId="26606"/>
          <ac:spMkLst>
            <pc:docMk/>
            <pc:sldMk cId="1034832366" sldId="261"/>
            <ac:spMk id="31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4T15:54:24.831" v="453" actId="26606"/>
          <ac:spMkLst>
            <pc:docMk/>
            <pc:sldMk cId="1034832366" sldId="261"/>
            <ac:spMk id="32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4T15:54:24.831" v="453" actId="26606"/>
          <ac:spMkLst>
            <pc:docMk/>
            <pc:sldMk cId="1034832366" sldId="261"/>
            <ac:spMk id="33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4T15:54:24.831" v="453" actId="26606"/>
          <ac:spMkLst>
            <pc:docMk/>
            <pc:sldMk cId="1034832366" sldId="261"/>
            <ac:spMk id="34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35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37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3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0:17:50.998" v="1931" actId="26606"/>
          <ac:spMkLst>
            <pc:docMk/>
            <pc:sldMk cId="1034832366" sldId="261"/>
            <ac:spMk id="39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5:54:34.903" v="457" actId="26606"/>
          <ac:spMkLst>
            <pc:docMk/>
            <pc:sldMk cId="1034832366" sldId="261"/>
            <ac:spMk id="42" creationId="{D12DDE76-C203-4047-9998-63900085B5E8}"/>
          </ac:spMkLst>
        </pc:spChg>
        <pc:spChg chg="add del">
          <ac:chgData name="almir innocenti" userId="120029997511f8f3" providerId="LiveId" clId="{9C42E580-4655-4062-B0C6-90BAFA4F5906}" dt="2024-01-14T20:18:41.940" v="1934" actId="26606"/>
          <ac:spMkLst>
            <pc:docMk/>
            <pc:sldMk cId="1034832366" sldId="261"/>
            <ac:spMk id="44" creationId="{ECC07320-C2CA-4E29-8481-9D9E143C7788}"/>
          </ac:spMkLst>
        </pc:spChg>
        <pc:spChg chg="add del">
          <ac:chgData name="almir innocenti" userId="120029997511f8f3" providerId="LiveId" clId="{9C42E580-4655-4062-B0C6-90BAFA4F5906}" dt="2024-01-14T15:54:37.695" v="459" actId="26606"/>
          <ac:spMkLst>
            <pc:docMk/>
            <pc:sldMk cId="1034832366" sldId="261"/>
            <ac:spMk id="45" creationId="{6753252F-4873-4F63-801D-CC719279A7D5}"/>
          </ac:spMkLst>
        </pc:spChg>
        <pc:spChg chg="add del">
          <ac:chgData name="almir innocenti" userId="120029997511f8f3" providerId="LiveId" clId="{9C42E580-4655-4062-B0C6-90BAFA4F5906}" dt="2024-01-14T15:54:37.695" v="459" actId="26606"/>
          <ac:spMkLst>
            <pc:docMk/>
            <pc:sldMk cId="1034832366" sldId="261"/>
            <ac:spMk id="46" creationId="{047C8CCB-F95D-4249-92DD-651249D3535A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49" creationId="{09588DA8-065E-4F6F-8EFD-43104AB2E0CF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0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1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2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3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4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5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5:54:42.820" v="461" actId="26606"/>
          <ac:spMkLst>
            <pc:docMk/>
            <pc:sldMk cId="1034832366" sldId="261"/>
            <ac:spMk id="56" creationId="{12DC3841-04E3-A63A-19C2-7BF0B25785C7}"/>
          </ac:spMkLst>
        </pc:spChg>
        <pc:spChg chg="add del">
          <ac:chgData name="almir innocenti" userId="120029997511f8f3" providerId="LiveId" clId="{9C42E580-4655-4062-B0C6-90BAFA4F5906}" dt="2024-01-14T20:18:41.940" v="1934" actId="26606"/>
          <ac:spMkLst>
            <pc:docMk/>
            <pc:sldMk cId="1034832366" sldId="261"/>
            <ac:spMk id="57" creationId="{178FB36B-5BFE-42CA-BC60-1115E0D95EEC}"/>
          </ac:spMkLst>
        </pc:spChg>
        <pc:spChg chg="add del">
          <ac:chgData name="almir innocenti" userId="120029997511f8f3" providerId="LiveId" clId="{9C42E580-4655-4062-B0C6-90BAFA4F5906}" dt="2024-01-14T15:57:42.443" v="474" actId="26606"/>
          <ac:spMkLst>
            <pc:docMk/>
            <pc:sldMk cId="1034832366" sldId="261"/>
            <ac:spMk id="5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5:57:42.443" v="474" actId="26606"/>
          <ac:spMkLst>
            <pc:docMk/>
            <pc:sldMk cId="1034832366" sldId="261"/>
            <ac:spMk id="60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4T15:57:42.443" v="474" actId="26606"/>
          <ac:spMkLst>
            <pc:docMk/>
            <pc:sldMk cId="1034832366" sldId="261"/>
            <ac:spMk id="61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4T15:57:42.443" v="474" actId="26606"/>
          <ac:spMkLst>
            <pc:docMk/>
            <pc:sldMk cId="1034832366" sldId="261"/>
            <ac:spMk id="62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4T15:57:42.443" v="474" actId="26606"/>
          <ac:spMkLst>
            <pc:docMk/>
            <pc:sldMk cId="1034832366" sldId="261"/>
            <ac:spMk id="63" creationId="{B6924B03-77BD-EAE3-2854-43363FF8E6BB}"/>
          </ac:spMkLst>
        </pc:spChg>
        <pc:spChg chg="add">
          <ac:chgData name="almir innocenti" userId="120029997511f8f3" providerId="LiveId" clId="{9C42E580-4655-4062-B0C6-90BAFA4F5906}" dt="2024-01-14T20:18:41.940" v="1934" actId="26606"/>
          <ac:spMkLst>
            <pc:docMk/>
            <pc:sldMk cId="1034832366" sldId="261"/>
            <ac:spMk id="64" creationId="{007891EC-4501-44ED-A8C8-B11B6DB767AB}"/>
          </ac:spMkLst>
        </pc:spChg>
        <pc:spChg chg="add">
          <ac:chgData name="almir innocenti" userId="120029997511f8f3" providerId="LiveId" clId="{9C42E580-4655-4062-B0C6-90BAFA4F5906}" dt="2024-01-14T20:18:41.940" v="1934" actId="26606"/>
          <ac:spMkLst>
            <pc:docMk/>
            <pc:sldMk cId="1034832366" sldId="261"/>
            <ac:spMk id="66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6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71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73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75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77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79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4T19:05:29.416" v="1519" actId="6264"/>
          <ac:spMkLst>
            <pc:docMk/>
            <pc:sldMk cId="1034832366" sldId="261"/>
            <ac:spMk id="81" creationId="{87B30A01-FCA8-86A5-A840-C32A3BE2EDD6}"/>
          </ac:spMkLst>
        </pc:spChg>
        <pc:grpChg chg="add del">
          <ac:chgData name="almir innocenti" userId="120029997511f8f3" providerId="LiveId" clId="{9C42E580-4655-4062-B0C6-90BAFA4F5906}" dt="2024-01-14T15:39:53.958" v="406" actId="26606"/>
          <ac:grpSpMkLst>
            <pc:docMk/>
            <pc:sldMk cId="1034832366" sldId="261"/>
            <ac:grpSpMk id="16" creationId="{032D8612-31EB-44CF-A1D0-14FD4C705424}"/>
          </ac:grpSpMkLst>
        </pc:grpChg>
        <pc:grpChg chg="add del">
          <ac:chgData name="almir innocenti" userId="120029997511f8f3" providerId="LiveId" clId="{9C42E580-4655-4062-B0C6-90BAFA4F5906}" dt="2024-01-14T15:54:31.286" v="455" actId="26606"/>
          <ac:grpSpMkLst>
            <pc:docMk/>
            <pc:sldMk cId="1034832366" sldId="261"/>
            <ac:grpSpMk id="36" creationId="{21FDCCC3-920F-43F6-DD97-D9B994520297}"/>
          </ac:grpSpMkLst>
        </pc:grpChg>
        <pc:picChg chg="add del">
          <ac:chgData name="almir innocenti" userId="120029997511f8f3" providerId="LiveId" clId="{9C42E580-4655-4062-B0C6-90BAFA4F5906}" dt="2024-01-14T15:39:58.877" v="408" actId="26606"/>
          <ac:picMkLst>
            <pc:docMk/>
            <pc:sldMk cId="1034832366" sldId="261"/>
            <ac:picMk id="5" creationId="{7B48EF8A-CF48-DC17-429B-AE738A7AA023}"/>
          </ac:picMkLst>
        </pc:picChg>
        <pc:picChg chg="add del">
          <ac:chgData name="almir innocenti" userId="120029997511f8f3" providerId="LiveId" clId="{9C42E580-4655-4062-B0C6-90BAFA4F5906}" dt="2024-01-14T15:53:59.334" v="449" actId="26606"/>
          <ac:picMkLst>
            <pc:docMk/>
            <pc:sldMk cId="1034832366" sldId="261"/>
            <ac:picMk id="6" creationId="{65E860E5-50FE-5783-14EF-7A1F9FF4CDF0}"/>
          </ac:picMkLst>
        </pc:picChg>
        <pc:picChg chg="add del">
          <ac:chgData name="almir innocenti" userId="120029997511f8f3" providerId="LiveId" clId="{9C42E580-4655-4062-B0C6-90BAFA4F5906}" dt="2024-01-14T15:39:53.958" v="406" actId="26606"/>
          <ac:picMkLst>
            <pc:docMk/>
            <pc:sldMk cId="1034832366" sldId="261"/>
            <ac:picMk id="7" creationId="{13FBE4B9-D45A-EABE-DF8E-BCA1DA3A3120}"/>
          </ac:picMkLst>
        </pc:picChg>
        <pc:picChg chg="add del">
          <ac:chgData name="almir innocenti" userId="120029997511f8f3" providerId="LiveId" clId="{9C42E580-4655-4062-B0C6-90BAFA4F5906}" dt="2024-01-14T15:40:27.523" v="412" actId="26606"/>
          <ac:picMkLst>
            <pc:docMk/>
            <pc:sldMk cId="1034832366" sldId="261"/>
            <ac:picMk id="15" creationId="{84B38E94-5259-D287-9622-3490A0982BBB}"/>
          </ac:picMkLst>
        </pc:picChg>
        <pc:picChg chg="add del">
          <ac:chgData name="almir innocenti" userId="120029997511f8f3" providerId="LiveId" clId="{9C42E580-4655-4062-B0C6-90BAFA4F5906}" dt="2024-01-14T15:54:24.831" v="453" actId="26606"/>
          <ac:picMkLst>
            <pc:docMk/>
            <pc:sldMk cId="1034832366" sldId="261"/>
            <ac:picMk id="29" creationId="{E304D014-AB28-7769-9115-85FD7AA8252F}"/>
          </ac:picMkLst>
        </pc:picChg>
        <pc:picChg chg="add del">
          <ac:chgData name="almir innocenti" userId="120029997511f8f3" providerId="LiveId" clId="{9C42E580-4655-4062-B0C6-90BAFA4F5906}" dt="2024-01-14T20:17:50.998" v="1931" actId="26606"/>
          <ac:picMkLst>
            <pc:docMk/>
            <pc:sldMk cId="1034832366" sldId="261"/>
            <ac:picMk id="40" creationId="{4665A81C-8110-C6A6-0222-78E1D01EC670}"/>
          </ac:picMkLst>
        </pc:picChg>
        <pc:picChg chg="add del">
          <ac:chgData name="almir innocenti" userId="120029997511f8f3" providerId="LiveId" clId="{9C42E580-4655-4062-B0C6-90BAFA4F5906}" dt="2024-01-14T15:54:34.903" v="457" actId="26606"/>
          <ac:picMkLst>
            <pc:docMk/>
            <pc:sldMk cId="1034832366" sldId="261"/>
            <ac:picMk id="43" creationId="{4A270F19-75BE-318E-7993-A2EA45A39E5B}"/>
          </ac:picMkLst>
        </pc:picChg>
        <pc:picChg chg="add del">
          <ac:chgData name="almir innocenti" userId="120029997511f8f3" providerId="LiveId" clId="{9C42E580-4655-4062-B0C6-90BAFA4F5906}" dt="2024-01-14T15:54:37.695" v="459" actId="26606"/>
          <ac:picMkLst>
            <pc:docMk/>
            <pc:sldMk cId="1034832366" sldId="261"/>
            <ac:picMk id="47" creationId="{2A3EAEA8-60D6-3C5E-725E-6662746B465B}"/>
          </ac:picMkLst>
        </pc:picChg>
        <pc:picChg chg="add mod">
          <ac:chgData name="almir innocenti" userId="120029997511f8f3" providerId="LiveId" clId="{9C42E580-4655-4062-B0C6-90BAFA4F5906}" dt="2024-01-14T20:18:41.940" v="1934" actId="26606"/>
          <ac:picMkLst>
            <pc:docMk/>
            <pc:sldMk cId="1034832366" sldId="261"/>
            <ac:picMk id="48" creationId="{3E1DF354-08B4-7F1F-9366-A3DD539EAC47}"/>
          </ac:picMkLst>
        </pc:picChg>
        <pc:picChg chg="add del">
          <ac:chgData name="almir innocenti" userId="120029997511f8f3" providerId="LiveId" clId="{9C42E580-4655-4062-B0C6-90BAFA4F5906}" dt="2024-01-14T15:57:28.687" v="473" actId="478"/>
          <ac:picMkLst>
            <pc:docMk/>
            <pc:sldMk cId="1034832366" sldId="261"/>
            <ac:picMk id="58" creationId="{E304D014-AB28-7769-9115-85FD7AA8252F}"/>
          </ac:picMkLst>
        </pc:picChg>
        <pc:picChg chg="add del">
          <ac:chgData name="almir innocenti" userId="120029997511f8f3" providerId="LiveId" clId="{9C42E580-4655-4062-B0C6-90BAFA4F5906}" dt="2024-01-14T19:05:33.445" v="1520" actId="478"/>
          <ac:picMkLst>
            <pc:docMk/>
            <pc:sldMk cId="1034832366" sldId="261"/>
            <ac:picMk id="65" creationId="{259DC880-0B1F-5391-466A-00917732F60B}"/>
          </ac:picMkLst>
        </pc:picChg>
        <pc:cxnChg chg="add del">
          <ac:chgData name="almir innocenti" userId="120029997511f8f3" providerId="LiveId" clId="{9C42E580-4655-4062-B0C6-90BAFA4F5906}" dt="2024-01-14T15:39:58.877" v="408" actId="26606"/>
          <ac:cxnSpMkLst>
            <pc:docMk/>
            <pc:sldMk cId="1034832366" sldId="261"/>
            <ac:cxnSpMk id="11" creationId="{522632D6-DED9-FDEC-FD9F-09FF0A4544CC}"/>
          </ac:cxnSpMkLst>
        </pc:cxnChg>
      </pc:sldChg>
      <pc:sldChg chg="addSp delSp modSp add mod setBg delDesignElem chgLayout">
        <pc:chgData name="almir innocenti" userId="120029997511f8f3" providerId="LiveId" clId="{9C42E580-4655-4062-B0C6-90BAFA4F5906}" dt="2024-01-17T09:28:17.322" v="4098" actId="20577"/>
        <pc:sldMkLst>
          <pc:docMk/>
          <pc:sldMk cId="575292689" sldId="262"/>
        </pc:sldMkLst>
        <pc:spChg chg="mod ord">
          <ac:chgData name="almir innocenti" userId="120029997511f8f3" providerId="LiveId" clId="{9C42E580-4655-4062-B0C6-90BAFA4F5906}" dt="2024-01-15T00:14:18.545" v="3865" actId="207"/>
          <ac:spMkLst>
            <pc:docMk/>
            <pc:sldMk cId="575292689" sldId="262"/>
            <ac:spMk id="2" creationId="{4BC03FCC-5EFD-D3A1-83EF-1110E533A959}"/>
          </ac:spMkLst>
        </pc:spChg>
        <pc:spChg chg="mod ord">
          <ac:chgData name="almir innocenti" userId="120029997511f8f3" providerId="LiveId" clId="{9C42E580-4655-4062-B0C6-90BAFA4F5906}" dt="2024-01-17T09:28:17.322" v="4098" actId="20577"/>
          <ac:spMkLst>
            <pc:docMk/>
            <pc:sldMk cId="575292689" sldId="262"/>
            <ac:spMk id="3" creationId="{12DC3841-04E3-A63A-19C2-7BF0B25785C7}"/>
          </ac:spMkLst>
        </pc:spChg>
        <pc:spChg chg="add del mod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4" creationId="{267C6846-DA9F-45D7-3A86-EFF73E5FCDB3}"/>
          </ac:spMkLst>
        </pc:spChg>
        <pc:spChg chg="add del mod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6" creationId="{9EF86C37-CA38-0C90-4461-E80E2672A5F7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7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8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9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10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11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12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13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14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0:14:06.883" v="1829" actId="26606"/>
          <ac:spMkLst>
            <pc:docMk/>
            <pc:sldMk cId="575292689" sldId="262"/>
            <ac:spMk id="15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16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17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1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19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2:31:54.559" v="238" actId="26606"/>
          <ac:spMkLst>
            <pc:docMk/>
            <pc:sldMk cId="575292689" sldId="262"/>
            <ac:spMk id="20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21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2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3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4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5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6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1:57.750" v="240" actId="26606"/>
          <ac:spMkLst>
            <pc:docMk/>
            <pc:sldMk cId="575292689" sldId="262"/>
            <ac:spMk id="27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28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2:00.146" v="242" actId="26606"/>
          <ac:spMkLst>
            <pc:docMk/>
            <pc:sldMk cId="575292689" sldId="262"/>
            <ac:spMk id="29" creationId="{E8A8EAB8-D2FF-444D-B34B-7D32F106AD0E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32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2:13.432" v="244" actId="26606"/>
          <ac:spMkLst>
            <pc:docMk/>
            <pc:sldMk cId="575292689" sldId="262"/>
            <ac:spMk id="33" creationId="{979E27D9-03C7-44E2-9FF8-15D0C8506AF7}"/>
          </ac:spMkLst>
        </pc:spChg>
        <pc:spChg chg="add del">
          <ac:chgData name="almir innocenti" userId="120029997511f8f3" providerId="LiveId" clId="{9C42E580-4655-4062-B0C6-90BAFA4F5906}" dt="2024-01-14T12:32:13.432" v="244" actId="26606"/>
          <ac:spMkLst>
            <pc:docMk/>
            <pc:sldMk cId="575292689" sldId="262"/>
            <ac:spMk id="34" creationId="{EEBF1590-3B36-48EE-A89D-3B6F3CB256AB}"/>
          </ac:spMkLst>
        </pc:spChg>
        <pc:spChg chg="add del">
          <ac:chgData name="almir innocenti" userId="120029997511f8f3" providerId="LiveId" clId="{9C42E580-4655-4062-B0C6-90BAFA4F5906}" dt="2024-01-14T12:32:13.432" v="244" actId="26606"/>
          <ac:spMkLst>
            <pc:docMk/>
            <pc:sldMk cId="575292689" sldId="262"/>
            <ac:spMk id="35" creationId="{AC8F6C8C-AB5A-4548-942D-E3FD40ACBC49}"/>
          </ac:spMkLst>
        </pc:spChg>
        <pc:spChg chg="add del">
          <ac:chgData name="almir innocenti" userId="120029997511f8f3" providerId="LiveId" clId="{9C42E580-4655-4062-B0C6-90BAFA4F5906}" dt="2024-01-14T20:14:08.665" v="1831" actId="26606"/>
          <ac:spMkLst>
            <pc:docMk/>
            <pc:sldMk cId="575292689" sldId="262"/>
            <ac:spMk id="36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37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38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39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40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41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6:59.965" v="297" actId="26606"/>
          <ac:spMkLst>
            <pc:docMk/>
            <pc:sldMk cId="575292689" sldId="262"/>
            <ac:spMk id="42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43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44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45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46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47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4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49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13:05.926" v="2493" actId="26606"/>
          <ac:spMkLst>
            <pc:docMk/>
            <pc:sldMk cId="575292689" sldId="262"/>
            <ac:spMk id="50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51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3:04:36.688" v="3281" actId="26606"/>
          <ac:spMkLst>
            <pc:docMk/>
            <pc:sldMk cId="575292689" sldId="262"/>
            <ac:spMk id="52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53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3:04:36.688" v="3281" actId="26606"/>
          <ac:spMkLst>
            <pc:docMk/>
            <pc:sldMk cId="575292689" sldId="262"/>
            <ac:spMk id="54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55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9:05:18.432" v="1517" actId="6264"/>
          <ac:spMkLst>
            <pc:docMk/>
            <pc:sldMk cId="575292689" sldId="262"/>
            <ac:spMk id="57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3:04:36.688" v="3281" actId="26606"/>
          <ac:spMkLst>
            <pc:docMk/>
            <pc:sldMk cId="575292689" sldId="262"/>
            <ac:spMk id="59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4:36.688" v="3281" actId="26606"/>
          <ac:spMkLst>
            <pc:docMk/>
            <pc:sldMk cId="575292689" sldId="262"/>
            <ac:spMk id="61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4:36.688" v="3281" actId="26606"/>
          <ac:spMkLst>
            <pc:docMk/>
            <pc:sldMk cId="575292689" sldId="262"/>
            <ac:spMk id="63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09:41.484" v="3328" actId="26606"/>
          <ac:spMkLst>
            <pc:docMk/>
            <pc:sldMk cId="575292689" sldId="262"/>
            <ac:spMk id="68" creationId="{13844EE9-2895-4B7B-A445-00BA91721BDF}"/>
          </ac:spMkLst>
        </pc:spChg>
        <pc:spChg chg="add del">
          <ac:chgData name="almir innocenti" userId="120029997511f8f3" providerId="LiveId" clId="{9C42E580-4655-4062-B0C6-90BAFA4F5906}" dt="2024-01-14T23:09:41.484" v="3328" actId="26606"/>
          <ac:spMkLst>
            <pc:docMk/>
            <pc:sldMk cId="575292689" sldId="262"/>
            <ac:spMk id="70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9:41.484" v="3328" actId="26606"/>
          <ac:spMkLst>
            <pc:docMk/>
            <pc:sldMk cId="575292689" sldId="262"/>
            <ac:spMk id="72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9:41.484" v="3328" actId="26606"/>
          <ac:spMkLst>
            <pc:docMk/>
            <pc:sldMk cId="575292689" sldId="262"/>
            <ac:spMk id="74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9:41.484" v="3328" actId="26606"/>
          <ac:spMkLst>
            <pc:docMk/>
            <pc:sldMk cId="575292689" sldId="262"/>
            <ac:spMk id="76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08:45.829" v="3311" actId="26606"/>
          <ac:spMkLst>
            <pc:docMk/>
            <pc:sldMk cId="575292689" sldId="262"/>
            <ac:spMk id="81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45.829" v="3311" actId="26606"/>
          <ac:spMkLst>
            <pc:docMk/>
            <pc:sldMk cId="575292689" sldId="262"/>
            <ac:spMk id="8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8:45.829" v="3311" actId="26606"/>
          <ac:spMkLst>
            <pc:docMk/>
            <pc:sldMk cId="575292689" sldId="262"/>
            <ac:spMk id="85" creationId="{0CD79C44-92A9-4527-BCA5-7FDEA46878A4}"/>
          </ac:spMkLst>
        </pc:spChg>
        <pc:spChg chg="add del">
          <ac:chgData name="almir innocenti" userId="120029997511f8f3" providerId="LiveId" clId="{9C42E580-4655-4062-B0C6-90BAFA4F5906}" dt="2024-01-14T23:08:45.829" v="3311" actId="26606"/>
          <ac:spMkLst>
            <pc:docMk/>
            <pc:sldMk cId="575292689" sldId="262"/>
            <ac:spMk id="87" creationId="{6D95061B-ADFC-4592-8BB1-0D542F6F6436}"/>
          </ac:spMkLst>
        </pc:spChg>
        <pc:spChg chg="add del">
          <ac:chgData name="almir innocenti" userId="120029997511f8f3" providerId="LiveId" clId="{9C42E580-4655-4062-B0C6-90BAFA4F5906}" dt="2024-01-14T23:08:50.619" v="3313" actId="26606"/>
          <ac:spMkLst>
            <pc:docMk/>
            <pc:sldMk cId="575292689" sldId="262"/>
            <ac:spMk id="93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8:50.619" v="3313" actId="26606"/>
          <ac:spMkLst>
            <pc:docMk/>
            <pc:sldMk cId="575292689" sldId="262"/>
            <ac:spMk id="94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08:50.619" v="3313" actId="26606"/>
          <ac:spMkLst>
            <pc:docMk/>
            <pc:sldMk cId="575292689" sldId="262"/>
            <ac:spMk id="95" creationId="{9E50EA44-9DF7-4988-BE8B-6BFD62966308}"/>
          </ac:spMkLst>
        </pc:spChg>
        <pc:spChg chg="add del">
          <ac:chgData name="almir innocenti" userId="120029997511f8f3" providerId="LiveId" clId="{9C42E580-4655-4062-B0C6-90BAFA4F5906}" dt="2024-01-14T23:08:50.619" v="3313" actId="26606"/>
          <ac:spMkLst>
            <pc:docMk/>
            <pc:sldMk cId="575292689" sldId="262"/>
            <ac:spMk id="96" creationId="{DF790E19-E9B6-4BD2-909F-5CC48808D217}"/>
          </ac:spMkLst>
        </pc:spChg>
        <pc:spChg chg="add del">
          <ac:chgData name="almir innocenti" userId="120029997511f8f3" providerId="LiveId" clId="{9C42E580-4655-4062-B0C6-90BAFA4F5906}" dt="2024-01-14T23:08:57.561" v="3315" actId="26606"/>
          <ac:spMkLst>
            <pc:docMk/>
            <pc:sldMk cId="575292689" sldId="262"/>
            <ac:spMk id="100" creationId="{13844EE9-2895-4B7B-A445-00BA91721BDF}"/>
          </ac:spMkLst>
        </pc:spChg>
        <pc:spChg chg="add del">
          <ac:chgData name="almir innocenti" userId="120029997511f8f3" providerId="LiveId" clId="{9C42E580-4655-4062-B0C6-90BAFA4F5906}" dt="2024-01-14T23:08:57.561" v="3315" actId="26606"/>
          <ac:spMkLst>
            <pc:docMk/>
            <pc:sldMk cId="575292689" sldId="262"/>
            <ac:spMk id="101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8:57.561" v="3315" actId="26606"/>
          <ac:spMkLst>
            <pc:docMk/>
            <pc:sldMk cId="575292689" sldId="262"/>
            <ac:spMk id="102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8:57.561" v="3315" actId="26606"/>
          <ac:spMkLst>
            <pc:docMk/>
            <pc:sldMk cId="575292689" sldId="262"/>
            <ac:spMk id="103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8:57.561" v="3315" actId="26606"/>
          <ac:spMkLst>
            <pc:docMk/>
            <pc:sldMk cId="575292689" sldId="262"/>
            <ac:spMk id="104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09:06.241" v="3319" actId="26606"/>
          <ac:spMkLst>
            <pc:docMk/>
            <pc:sldMk cId="575292689" sldId="262"/>
            <ac:spMk id="108" creationId="{B66D7F65-E9B6-4775-8355-D095CC73C1C8}"/>
          </ac:spMkLst>
        </pc:spChg>
        <pc:spChg chg="add del">
          <ac:chgData name="almir innocenti" userId="120029997511f8f3" providerId="LiveId" clId="{9C42E580-4655-4062-B0C6-90BAFA4F5906}" dt="2024-01-14T23:09:06.241" v="3319" actId="26606"/>
          <ac:spMkLst>
            <pc:docMk/>
            <pc:sldMk cId="575292689" sldId="262"/>
            <ac:spMk id="109" creationId="{61707E60-CEC9-4661-AA82-69242EB4BDC3}"/>
          </ac:spMkLst>
        </pc:spChg>
        <pc:spChg chg="add del">
          <ac:chgData name="almir innocenti" userId="120029997511f8f3" providerId="LiveId" clId="{9C42E580-4655-4062-B0C6-90BAFA4F5906}" dt="2024-01-14T23:09:06.241" v="3319" actId="26606"/>
          <ac:spMkLst>
            <pc:docMk/>
            <pc:sldMk cId="575292689" sldId="262"/>
            <ac:spMk id="110" creationId="{8F035CD8-AE30-4146-96F2-036B0CE5E4F3}"/>
          </ac:spMkLst>
        </pc:spChg>
        <pc:spChg chg="add del">
          <ac:chgData name="almir innocenti" userId="120029997511f8f3" providerId="LiveId" clId="{9C42E580-4655-4062-B0C6-90BAFA4F5906}" dt="2024-01-14T23:09:17.270" v="3321" actId="26606"/>
          <ac:spMkLst>
            <pc:docMk/>
            <pc:sldMk cId="575292689" sldId="262"/>
            <ac:spMk id="112" creationId="{2C61293E-6EBE-43EF-A52C-9BEBFD7679D4}"/>
          </ac:spMkLst>
        </pc:spChg>
        <pc:spChg chg="add del">
          <ac:chgData name="almir innocenti" userId="120029997511f8f3" providerId="LiveId" clId="{9C42E580-4655-4062-B0C6-90BAFA4F5906}" dt="2024-01-14T23:09:17.270" v="3321" actId="26606"/>
          <ac:spMkLst>
            <pc:docMk/>
            <pc:sldMk cId="575292689" sldId="262"/>
            <ac:spMk id="113" creationId="{3FCFB1DE-0B7E-48CC-BA90-B2AB0889F9D6}"/>
          </ac:spMkLst>
        </pc:spChg>
        <pc:spChg chg="add del">
          <ac:chgData name="almir innocenti" userId="120029997511f8f3" providerId="LiveId" clId="{9C42E580-4655-4062-B0C6-90BAFA4F5906}" dt="2024-01-14T23:09:19.075" v="3323" actId="26606"/>
          <ac:spMkLst>
            <pc:docMk/>
            <pc:sldMk cId="575292689" sldId="262"/>
            <ac:spMk id="115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3:09:19.075" v="3323" actId="26606"/>
          <ac:spMkLst>
            <pc:docMk/>
            <pc:sldMk cId="575292689" sldId="262"/>
            <ac:spMk id="116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3:09:38.015" v="3325" actId="26606"/>
          <ac:spMkLst>
            <pc:docMk/>
            <pc:sldMk cId="575292689" sldId="262"/>
            <ac:spMk id="119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3:09:38.015" v="3325" actId="26606"/>
          <ac:spMkLst>
            <pc:docMk/>
            <pc:sldMk cId="575292689" sldId="262"/>
            <ac:spMk id="121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3:09:38.015" v="3325" actId="26606"/>
          <ac:spMkLst>
            <pc:docMk/>
            <pc:sldMk cId="575292689" sldId="262"/>
            <ac:spMk id="122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3:09:41.468" v="3327" actId="26606"/>
          <ac:spMkLst>
            <pc:docMk/>
            <pc:sldMk cId="575292689" sldId="262"/>
            <ac:spMk id="124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3:09:41.468" v="3327" actId="26606"/>
          <ac:spMkLst>
            <pc:docMk/>
            <pc:sldMk cId="575292689" sldId="262"/>
            <ac:spMk id="125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3:12:43.733" v="3351" actId="26606"/>
          <ac:spMkLst>
            <pc:docMk/>
            <pc:sldMk cId="575292689" sldId="262"/>
            <ac:spMk id="128" creationId="{815520DB-F960-4775-B29C-691D6E65A3E3}"/>
          </ac:spMkLst>
        </pc:spChg>
        <pc:spChg chg="add del">
          <ac:chgData name="almir innocenti" userId="120029997511f8f3" providerId="LiveId" clId="{9C42E580-4655-4062-B0C6-90BAFA4F5906}" dt="2024-01-14T23:12:43.733" v="3351" actId="26606"/>
          <ac:spMkLst>
            <pc:docMk/>
            <pc:sldMk cId="575292689" sldId="262"/>
            <ac:spMk id="129" creationId="{CD84038B-4A56-439B-A184-79B2D4506692}"/>
          </ac:spMkLst>
        </pc:spChg>
        <pc:spChg chg="add del">
          <ac:chgData name="almir innocenti" userId="120029997511f8f3" providerId="LiveId" clId="{9C42E580-4655-4062-B0C6-90BAFA4F5906}" dt="2024-01-14T23:12:43.733" v="3351" actId="26606"/>
          <ac:spMkLst>
            <pc:docMk/>
            <pc:sldMk cId="575292689" sldId="262"/>
            <ac:spMk id="130" creationId="{4F96EE13-2C4D-4262-812E-DDE5FC35F0A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35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37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39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41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43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575292689" sldId="262"/>
            <ac:spMk id="145" creationId="{F611A8EB-A9A5-412E-B620-0BFA41C65F06}"/>
          </ac:spMkLst>
        </pc:spChg>
        <pc:picChg chg="mod ord">
          <ac:chgData name="almir innocenti" userId="120029997511f8f3" providerId="LiveId" clId="{9C42E580-4655-4062-B0C6-90BAFA4F5906}" dt="2024-01-14T23:12:43.733" v="3351" actId="26606"/>
          <ac:picMkLst>
            <pc:docMk/>
            <pc:sldMk cId="575292689" sldId="262"/>
            <ac:picMk id="5" creationId="{FD527DB0-73C6-AA98-BF06-3951038928A0}"/>
          </ac:picMkLst>
        </pc:picChg>
        <pc:cxnChg chg="add del">
          <ac:chgData name="almir innocenti" userId="120029997511f8f3" providerId="LiveId" clId="{9C42E580-4655-4062-B0C6-90BAFA4F5906}" dt="2024-01-14T12:32:00.146" v="242" actId="26606"/>
          <ac:cxnSpMkLst>
            <pc:docMk/>
            <pc:sldMk cId="575292689" sldId="262"/>
            <ac:cxnSpMk id="30" creationId="{EEA38897-7BA3-4408-8083-3235339C4A60}"/>
          </ac:cxnSpMkLst>
        </pc:cxnChg>
        <pc:cxnChg chg="add del">
          <ac:chgData name="almir innocenti" userId="120029997511f8f3" providerId="LiveId" clId="{9C42E580-4655-4062-B0C6-90BAFA4F5906}" dt="2024-01-14T12:32:00.146" v="242" actId="26606"/>
          <ac:cxnSpMkLst>
            <pc:docMk/>
            <pc:sldMk cId="575292689" sldId="262"/>
            <ac:cxnSpMk id="31" creationId="{F11AD06B-AB20-4097-8606-5DA00DBACE88}"/>
          </ac:cxnSpMkLst>
        </pc:cxnChg>
        <pc:cxnChg chg="add del">
          <ac:chgData name="almir innocenti" userId="120029997511f8f3" providerId="LiveId" clId="{9C42E580-4655-4062-B0C6-90BAFA4F5906}" dt="2024-01-14T23:08:45.829" v="3311" actId="26606"/>
          <ac:cxnSpMkLst>
            <pc:docMk/>
            <pc:sldMk cId="575292689" sldId="262"/>
            <ac:cxnSpMk id="89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08:45.829" v="3311" actId="26606"/>
          <ac:cxnSpMkLst>
            <pc:docMk/>
            <pc:sldMk cId="575292689" sldId="262"/>
            <ac:cxnSpMk id="91" creationId="{DEDA5A3F-8FE7-4CFF-825C-35E2A908668E}"/>
          </ac:cxnSpMkLst>
        </pc:cxnChg>
        <pc:cxnChg chg="add del">
          <ac:chgData name="almir innocenti" userId="120029997511f8f3" providerId="LiveId" clId="{9C42E580-4655-4062-B0C6-90BAFA4F5906}" dt="2024-01-14T23:08:50.619" v="3313" actId="26606"/>
          <ac:cxnSpMkLst>
            <pc:docMk/>
            <pc:sldMk cId="575292689" sldId="262"/>
            <ac:cxnSpMk id="97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08:50.619" v="3313" actId="26606"/>
          <ac:cxnSpMkLst>
            <pc:docMk/>
            <pc:sldMk cId="575292689" sldId="262"/>
            <ac:cxnSpMk id="98" creationId="{B00BCDA5-2D44-4128-806C-857815909AA3}"/>
          </ac:cxnSpMkLst>
        </pc:cxnChg>
        <pc:cxnChg chg="add del">
          <ac:chgData name="almir innocenti" userId="120029997511f8f3" providerId="LiveId" clId="{9C42E580-4655-4062-B0C6-90BAFA4F5906}" dt="2024-01-14T23:09:03.675" v="3317" actId="26606"/>
          <ac:cxnSpMkLst>
            <pc:docMk/>
            <pc:sldMk cId="575292689" sldId="262"/>
            <ac:cxnSpMk id="106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3:09:19.075" v="3323" actId="26606"/>
          <ac:cxnSpMkLst>
            <pc:docMk/>
            <pc:sldMk cId="575292689" sldId="262"/>
            <ac:cxnSpMk id="117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09:38.015" v="3325" actId="26606"/>
          <ac:cxnSpMkLst>
            <pc:docMk/>
            <pc:sldMk cId="575292689" sldId="262"/>
            <ac:cxnSpMk id="120" creationId="{7EB498BD-8089-4626-91EA-4978EBEF535E}"/>
          </ac:cxnSpMkLst>
        </pc:cxnChg>
        <pc:cxnChg chg="add del">
          <ac:chgData name="almir innocenti" userId="120029997511f8f3" providerId="LiveId" clId="{9C42E580-4655-4062-B0C6-90BAFA4F5906}" dt="2024-01-14T23:09:41.468" v="3327" actId="26606"/>
          <ac:cxnSpMkLst>
            <pc:docMk/>
            <pc:sldMk cId="575292689" sldId="262"/>
            <ac:cxnSpMk id="126" creationId="{C49DA8F6-BCC1-4447-B54C-57856834B94B}"/>
          </ac:cxnSpMkLst>
        </pc:cxnChg>
      </pc:sldChg>
      <pc:sldChg chg="addSp delSp modSp add del mod ord modMedia setBg addAnim delAnim delDesignElem chgLayout">
        <pc:chgData name="almir innocenti" userId="120029997511f8f3" providerId="LiveId" clId="{9C42E580-4655-4062-B0C6-90BAFA4F5906}" dt="2024-01-15T00:02:56.604" v="3728" actId="47"/>
        <pc:sldMkLst>
          <pc:docMk/>
          <pc:sldMk cId="2201930774" sldId="263"/>
        </pc:sldMkLst>
        <pc:spChg chg="mod ord">
          <ac:chgData name="almir innocenti" userId="120029997511f8f3" providerId="LiveId" clId="{9C42E580-4655-4062-B0C6-90BAFA4F5906}" dt="2024-01-14T23:55:41.531" v="3624" actId="6264"/>
          <ac:spMkLst>
            <pc:docMk/>
            <pc:sldMk cId="2201930774" sldId="263"/>
            <ac:spMk id="2" creationId="{8F6CE808-BDE8-9B39-1180-BCB7795A29F4}"/>
          </ac:spMkLst>
        </pc:spChg>
        <pc:spChg chg="del">
          <ac:chgData name="almir innocenti" userId="120029997511f8f3" providerId="LiveId" clId="{9C42E580-4655-4062-B0C6-90BAFA4F5906}" dt="2024-01-14T12:27:11.579" v="195" actId="478"/>
          <ac:spMkLst>
            <pc:docMk/>
            <pc:sldMk cId="2201930774" sldId="263"/>
            <ac:spMk id="3" creationId="{0D23BB2A-8F49-AD5C-0BD8-14158522EA8F}"/>
          </ac:spMkLst>
        </pc:spChg>
        <pc:spChg chg="add del mod">
          <ac:chgData name="almir innocenti" userId="120029997511f8f3" providerId="LiveId" clId="{9C42E580-4655-4062-B0C6-90BAFA4F5906}" dt="2024-01-14T23:55:41.531" v="3624" actId="6264"/>
          <ac:spMkLst>
            <pc:docMk/>
            <pc:sldMk cId="2201930774" sldId="263"/>
            <ac:spMk id="3" creationId="{9BEEDBF1-9C72-369D-C816-4C169A111E9C}"/>
          </ac:spMkLst>
        </pc:spChg>
        <pc:spChg chg="add del mod ord">
          <ac:chgData name="almir innocenti" userId="120029997511f8f3" providerId="LiveId" clId="{9C42E580-4655-4062-B0C6-90BAFA4F5906}" dt="2024-01-14T23:55:41.531" v="3624" actId="6264"/>
          <ac:spMkLst>
            <pc:docMk/>
            <pc:sldMk cId="2201930774" sldId="263"/>
            <ac:spMk id="4" creationId="{994398B4-09CD-AD19-48A8-97D25EC20E60}"/>
          </ac:spMkLst>
        </pc:spChg>
        <pc:spChg chg="add del mod">
          <ac:chgData name="almir innocenti" userId="120029997511f8f3" providerId="LiveId" clId="{9C42E580-4655-4062-B0C6-90BAFA4F5906}" dt="2024-01-14T23:55:41.531" v="3624" actId="6264"/>
          <ac:spMkLst>
            <pc:docMk/>
            <pc:sldMk cId="2201930774" sldId="263"/>
            <ac:spMk id="5" creationId="{ADCE9CFA-F9E1-5E31-E6EC-B8197914E55B}"/>
          </ac:spMkLst>
        </pc:spChg>
        <pc:spChg chg="add del">
          <ac:chgData name="almir innocenti" userId="120029997511f8f3" providerId="LiveId" clId="{9C42E580-4655-4062-B0C6-90BAFA4F5906}" dt="2024-01-14T12:29:14.745" v="219" actId="26606"/>
          <ac:spMkLst>
            <pc:docMk/>
            <pc:sldMk cId="2201930774" sldId="263"/>
            <ac:spMk id="39" creationId="{B6CDA21F-E7AF-4C75-8395-33F58D5B0E45}"/>
          </ac:spMkLst>
        </pc:spChg>
        <pc:spChg chg="add del">
          <ac:chgData name="almir innocenti" userId="120029997511f8f3" providerId="LiveId" clId="{9C42E580-4655-4062-B0C6-90BAFA4F5906}" dt="2024-01-14T12:29:14.745" v="219" actId="26606"/>
          <ac:spMkLst>
            <pc:docMk/>
            <pc:sldMk cId="2201930774" sldId="263"/>
            <ac:spMk id="46" creationId="{D5B0017B-2ECA-49AF-B397-DC140825DF8D}"/>
          </ac:spMkLst>
        </pc:spChg>
        <pc:spChg chg="add del">
          <ac:chgData name="almir innocenti" userId="120029997511f8f3" providerId="LiveId" clId="{9C42E580-4655-4062-B0C6-90BAFA4F5906}" dt="2024-01-14T12:29:14.586" v="218" actId="26606"/>
          <ac:spMkLst>
            <pc:docMk/>
            <pc:sldMk cId="2201930774" sldId="263"/>
            <ac:spMk id="53" creationId="{934F1179-B481-4F9E-BCA3-AFB972070F83}"/>
          </ac:spMkLst>
        </pc:spChg>
        <pc:spChg chg="add del">
          <ac:chgData name="almir innocenti" userId="120029997511f8f3" providerId="LiveId" clId="{9C42E580-4655-4062-B0C6-90BAFA4F5906}" dt="2024-01-14T12:29:03.967" v="212" actId="26606"/>
          <ac:spMkLst>
            <pc:docMk/>
            <pc:sldMk cId="2201930774" sldId="263"/>
            <ac:spMk id="54" creationId="{6F828D28-8E09-41CC-8229-3070B5467A96}"/>
          </ac:spMkLst>
        </pc:spChg>
        <pc:spChg chg="add del">
          <ac:chgData name="almir innocenti" userId="120029997511f8f3" providerId="LiveId" clId="{9C42E580-4655-4062-B0C6-90BAFA4F5906}" dt="2024-01-14T12:29:14.586" v="218" actId="26606"/>
          <ac:spMkLst>
            <pc:docMk/>
            <pc:sldMk cId="2201930774" sldId="263"/>
            <ac:spMk id="55" creationId="{827DC2C4-B485-428A-BF4A-472D2967F47F}"/>
          </ac:spMkLst>
        </pc:spChg>
        <pc:spChg chg="add del">
          <ac:chgData name="almir innocenti" userId="120029997511f8f3" providerId="LiveId" clId="{9C42E580-4655-4062-B0C6-90BAFA4F5906}" dt="2024-01-14T12:29:03.967" v="212" actId="26606"/>
          <ac:spMkLst>
            <pc:docMk/>
            <pc:sldMk cId="2201930774" sldId="263"/>
            <ac:spMk id="56" creationId="{D5B012D8-7F27-4758-9AC6-C889B154BD73}"/>
          </ac:spMkLst>
        </pc:spChg>
        <pc:spChg chg="add del">
          <ac:chgData name="almir innocenti" userId="120029997511f8f3" providerId="LiveId" clId="{9C42E580-4655-4062-B0C6-90BAFA4F5906}" dt="2024-01-14T12:29:14.586" v="218" actId="26606"/>
          <ac:spMkLst>
            <pc:docMk/>
            <pc:sldMk cId="2201930774" sldId="263"/>
            <ac:spMk id="57" creationId="{EE04B5EB-F158-4507-90DD-BD23620C7CC9}"/>
          </ac:spMkLst>
        </pc:spChg>
        <pc:spChg chg="add del">
          <ac:chgData name="almir innocenti" userId="120029997511f8f3" providerId="LiveId" clId="{9C42E580-4655-4062-B0C6-90BAFA4F5906}" dt="2024-01-14T12:29:03.967" v="212" actId="26606"/>
          <ac:spMkLst>
            <pc:docMk/>
            <pc:sldMk cId="2201930774" sldId="263"/>
            <ac:spMk id="58" creationId="{4063B759-00FC-46D1-9898-8E8625268FAF}"/>
          </ac:spMkLst>
        </pc:spChg>
        <pc:spChg chg="add del">
          <ac:chgData name="almir innocenti" userId="120029997511f8f3" providerId="LiveId" clId="{9C42E580-4655-4062-B0C6-90BAFA4F5906}" dt="2024-01-14T12:29:06.690" v="214" actId="26606"/>
          <ac:spMkLst>
            <pc:docMk/>
            <pc:sldMk cId="2201930774" sldId="263"/>
            <ac:spMk id="61" creationId="{EB0222B5-B739-82A9-5CCC-C5585AE12A69}"/>
          </ac:spMkLst>
        </pc:spChg>
        <pc:spChg chg="add del">
          <ac:chgData name="almir innocenti" userId="120029997511f8f3" providerId="LiveId" clId="{9C42E580-4655-4062-B0C6-90BAFA4F5906}" dt="2024-01-14T12:29:06.690" v="214" actId="26606"/>
          <ac:spMkLst>
            <pc:docMk/>
            <pc:sldMk cId="2201930774" sldId="263"/>
            <ac:spMk id="62" creationId="{5BE23E75-E7E9-4D9F-6D25-5512363F8621}"/>
          </ac:spMkLst>
        </pc:spChg>
        <pc:spChg chg="add del">
          <ac:chgData name="almir innocenti" userId="120029997511f8f3" providerId="LiveId" clId="{9C42E580-4655-4062-B0C6-90BAFA4F5906}" dt="2024-01-14T12:31:38.421" v="236" actId="26606"/>
          <ac:spMkLst>
            <pc:docMk/>
            <pc:sldMk cId="2201930774" sldId="263"/>
            <ac:spMk id="64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12:29:12.744" v="216" actId="26606"/>
          <ac:spMkLst>
            <pc:docMk/>
            <pc:sldMk cId="2201930774" sldId="263"/>
            <ac:spMk id="65" creationId="{9203DE33-2CD4-4CA8-9AF3-37C3B65133B0}"/>
          </ac:spMkLst>
        </pc:spChg>
        <pc:spChg chg="add del">
          <ac:chgData name="almir innocenti" userId="120029997511f8f3" providerId="LiveId" clId="{9C42E580-4655-4062-B0C6-90BAFA4F5906}" dt="2024-01-14T12:29:12.744" v="216" actId="26606"/>
          <ac:spMkLst>
            <pc:docMk/>
            <pc:sldMk cId="2201930774" sldId="263"/>
            <ac:spMk id="66" creationId="{0AF57B88-1D4C-41FA-A761-EC1DD10C35CB}"/>
          </ac:spMkLst>
        </pc:spChg>
        <pc:spChg chg="add del">
          <ac:chgData name="almir innocenti" userId="120029997511f8f3" providerId="LiveId" clId="{9C42E580-4655-4062-B0C6-90BAFA4F5906}" dt="2024-01-14T12:29:12.744" v="216" actId="26606"/>
          <ac:spMkLst>
            <pc:docMk/>
            <pc:sldMk cId="2201930774" sldId="263"/>
            <ac:spMk id="67" creationId="{D2548F45-5164-4ABB-8212-7F293FDED8D4}"/>
          </ac:spMkLst>
        </pc:spChg>
        <pc:spChg chg="add del">
          <ac:chgData name="almir innocenti" userId="120029997511f8f3" providerId="LiveId" clId="{9C42E580-4655-4062-B0C6-90BAFA4F5906}" dt="2024-01-14T12:29:12.744" v="216" actId="26606"/>
          <ac:spMkLst>
            <pc:docMk/>
            <pc:sldMk cId="2201930774" sldId="263"/>
            <ac:spMk id="69" creationId="{5E81CCFB-7BEF-4186-86FB-D09450B4D02D}"/>
          </ac:spMkLst>
        </pc:spChg>
        <pc:spChg chg="add del">
          <ac:chgData name="almir innocenti" userId="120029997511f8f3" providerId="LiveId" clId="{9C42E580-4655-4062-B0C6-90BAFA4F5906}" dt="2024-01-14T12:31:38.421" v="236" actId="26606"/>
          <ac:spMkLst>
            <pc:docMk/>
            <pc:sldMk cId="2201930774" sldId="263"/>
            <ac:spMk id="70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4T12:30:58.882" v="231" actId="26606"/>
          <ac:spMkLst>
            <pc:docMk/>
            <pc:sldMk cId="2201930774" sldId="263"/>
            <ac:spMk id="78" creationId="{A8384FB5-9ADC-4DDC-881B-597D56F5B15D}"/>
          </ac:spMkLst>
        </pc:spChg>
        <pc:spChg chg="add del">
          <ac:chgData name="almir innocenti" userId="120029997511f8f3" providerId="LiveId" clId="{9C42E580-4655-4062-B0C6-90BAFA4F5906}" dt="2024-01-14T12:30:58.882" v="231" actId="26606"/>
          <ac:spMkLst>
            <pc:docMk/>
            <pc:sldMk cId="2201930774" sldId="263"/>
            <ac:spMk id="80" creationId="{91E5A9A7-95C6-4F4F-B00E-C82E07FE62EF}"/>
          </ac:spMkLst>
        </pc:spChg>
        <pc:spChg chg="add del">
          <ac:chgData name="almir innocenti" userId="120029997511f8f3" providerId="LiveId" clId="{9C42E580-4655-4062-B0C6-90BAFA4F5906}" dt="2024-01-14T12:30:58.882" v="231" actId="26606"/>
          <ac:spMkLst>
            <pc:docMk/>
            <pc:sldMk cId="2201930774" sldId="263"/>
            <ac:spMk id="82" creationId="{D07DD2DE-F619-49DD-B5E7-03A290FF4ED1}"/>
          </ac:spMkLst>
        </pc:spChg>
        <pc:spChg chg="add del">
          <ac:chgData name="almir innocenti" userId="120029997511f8f3" providerId="LiveId" clId="{9C42E580-4655-4062-B0C6-90BAFA4F5906}" dt="2024-01-14T12:30:58.882" v="231" actId="26606"/>
          <ac:spMkLst>
            <pc:docMk/>
            <pc:sldMk cId="2201930774" sldId="263"/>
            <ac:spMk id="84" creationId="{85149191-5F60-4A28-AAFF-039F96B0F3EC}"/>
          </ac:spMkLst>
        </pc:spChg>
        <pc:spChg chg="add del">
          <ac:chgData name="almir innocenti" userId="120029997511f8f3" providerId="LiveId" clId="{9C42E580-4655-4062-B0C6-90BAFA4F5906}" dt="2024-01-14T12:30:58.882" v="231" actId="26606"/>
          <ac:spMkLst>
            <pc:docMk/>
            <pc:sldMk cId="2201930774" sldId="263"/>
            <ac:spMk id="86" creationId="{F8260ED5-17F7-4158-B241-D51DD4CF1B7E}"/>
          </ac:spMkLst>
        </pc:spChg>
        <pc:spChg chg="add del">
          <ac:chgData name="almir innocenti" userId="120029997511f8f3" providerId="LiveId" clId="{9C42E580-4655-4062-B0C6-90BAFA4F5906}" dt="2024-01-14T12:31:23.569" v="233" actId="26606"/>
          <ac:spMkLst>
            <pc:docMk/>
            <pc:sldMk cId="2201930774" sldId="263"/>
            <ac:spMk id="88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4T12:31:23.569" v="233" actId="26606"/>
          <ac:spMkLst>
            <pc:docMk/>
            <pc:sldMk cId="2201930774" sldId="263"/>
            <ac:spMk id="89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12:31:23.569" v="233" actId="26606"/>
          <ac:spMkLst>
            <pc:docMk/>
            <pc:sldMk cId="2201930774" sldId="263"/>
            <ac:spMk id="90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12:31:23.569" v="233" actId="26606"/>
          <ac:spMkLst>
            <pc:docMk/>
            <pc:sldMk cId="2201930774" sldId="263"/>
            <ac:spMk id="91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95" creationId="{A4E37431-20F0-4DD6-84A9-ED2B644943A2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96" creationId="{0AE98B72-66C6-4AB4-AF0D-BA830DE86393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97" creationId="{407EAFC6-733F-403D-BB4D-05A3A28742F1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98" creationId="{17A36730-4CB0-4F61-AD11-A44C9765833F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99" creationId="{C69C79E1-F916-4929-A4F3-DE763D4BFA57}"/>
          </ac:spMkLst>
        </pc:spChg>
        <pc:spChg chg="add del">
          <ac:chgData name="almir innocenti" userId="120029997511f8f3" providerId="LiveId" clId="{9C42E580-4655-4062-B0C6-90BAFA4F5906}" dt="2024-01-14T12:31:38.317" v="235" actId="26606"/>
          <ac:spMkLst>
            <pc:docMk/>
            <pc:sldMk cId="2201930774" sldId="263"/>
            <ac:spMk id="100" creationId="{767334AB-16BD-4EC7-8C6B-4B5171600933}"/>
          </ac:spMkLst>
        </pc:spChg>
        <pc:spChg chg="add del">
          <ac:chgData name="almir innocenti" userId="120029997511f8f3" providerId="LiveId" clId="{9C42E580-4655-4062-B0C6-90BAFA4F5906}" dt="2024-01-14T12:32:38.563" v="247" actId="26606"/>
          <ac:spMkLst>
            <pc:docMk/>
            <pc:sldMk cId="2201930774" sldId="263"/>
            <ac:spMk id="102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12:32:38.563" v="247" actId="26606"/>
          <ac:spMkLst>
            <pc:docMk/>
            <pc:sldMk cId="2201930774" sldId="263"/>
            <ac:spMk id="10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12:32:38.563" v="247" actId="26606"/>
          <ac:spMkLst>
            <pc:docMk/>
            <pc:sldMk cId="2201930774" sldId="263"/>
            <ac:spMk id="104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12:32:38.563" v="247" actId="26606"/>
          <ac:spMkLst>
            <pc:docMk/>
            <pc:sldMk cId="2201930774" sldId="263"/>
            <ac:spMk id="107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5T00:02:21.392" v="3725"/>
          <ac:spMkLst>
            <pc:docMk/>
            <pc:sldMk cId="2201930774" sldId="263"/>
            <ac:spMk id="113" creationId="{6F828D28-8E09-41CC-8229-3070B5467A96}"/>
          </ac:spMkLst>
        </pc:spChg>
        <pc:spChg chg="add del">
          <ac:chgData name="almir innocenti" userId="120029997511f8f3" providerId="LiveId" clId="{9C42E580-4655-4062-B0C6-90BAFA4F5906}" dt="2024-01-15T00:02:21.392" v="3725"/>
          <ac:spMkLst>
            <pc:docMk/>
            <pc:sldMk cId="2201930774" sldId="263"/>
            <ac:spMk id="115" creationId="{D5B012D8-7F27-4758-9AC6-C889B154BD73}"/>
          </ac:spMkLst>
        </pc:spChg>
        <pc:spChg chg="add del">
          <ac:chgData name="almir innocenti" userId="120029997511f8f3" providerId="LiveId" clId="{9C42E580-4655-4062-B0C6-90BAFA4F5906}" dt="2024-01-15T00:02:21.392" v="3725"/>
          <ac:spMkLst>
            <pc:docMk/>
            <pc:sldMk cId="2201930774" sldId="263"/>
            <ac:spMk id="117" creationId="{4063B759-00FC-46D1-9898-8E8625268FAF}"/>
          </ac:spMkLst>
        </pc:spChg>
        <pc:grpChg chg="add del">
          <ac:chgData name="almir innocenti" userId="120029997511f8f3" providerId="LiveId" clId="{9C42E580-4655-4062-B0C6-90BAFA4F5906}" dt="2024-01-14T12:29:14.745" v="219" actId="26606"/>
          <ac:grpSpMkLst>
            <pc:docMk/>
            <pc:sldMk cId="2201930774" sldId="263"/>
            <ac:grpSpMk id="45" creationId="{AE1C45F0-260A-458C-96ED-C1F6D2151219}"/>
          </ac:grpSpMkLst>
        </pc:grpChg>
        <pc:grpChg chg="add del">
          <ac:chgData name="almir innocenti" userId="120029997511f8f3" providerId="LiveId" clId="{9C42E580-4655-4062-B0C6-90BAFA4F5906}" dt="2024-01-14T12:31:38.421" v="236" actId="26606"/>
          <ac:grpSpMkLst>
            <pc:docMk/>
            <pc:sldMk cId="2201930774" sldId="263"/>
            <ac:grpSpMk id="59" creationId="{89D1390B-7E13-4B4F-9CB2-391063412E54}"/>
          </ac:grpSpMkLst>
        </pc:grpChg>
        <pc:picChg chg="add del">
          <ac:chgData name="almir innocenti" userId="120029997511f8f3" providerId="LiveId" clId="{9C42E580-4655-4062-B0C6-90BAFA4F5906}" dt="2024-01-14T12:29:03.967" v="212" actId="26606"/>
          <ac:picMkLst>
            <pc:docMk/>
            <pc:sldMk cId="2201930774" sldId="263"/>
            <ac:picMk id="50" creationId="{7D6D0DC3-8D71-B1FA-E04F-83E147E003BE}"/>
          </ac:picMkLst>
        </pc:picChg>
        <pc:picChg chg="add del mod">
          <ac:chgData name="almir innocenti" userId="120029997511f8f3" providerId="LiveId" clId="{9C42E580-4655-4062-B0C6-90BAFA4F5906}" dt="2024-01-14T12:32:34.507" v="246" actId="478"/>
          <ac:picMkLst>
            <pc:docMk/>
            <pc:sldMk cId="2201930774" sldId="263"/>
            <ac:picMk id="52" creationId="{158EB0D1-F105-FB44-7F19-1B28D1084C05}"/>
          </ac:picMkLst>
        </pc:picChg>
        <pc:picChg chg="add del">
          <ac:chgData name="almir innocenti" userId="120029997511f8f3" providerId="LiveId" clId="{9C42E580-4655-4062-B0C6-90BAFA4F5906}" dt="2024-01-14T12:29:06.690" v="214" actId="26606"/>
          <ac:picMkLst>
            <pc:docMk/>
            <pc:sldMk cId="2201930774" sldId="263"/>
            <ac:picMk id="60" creationId="{7270DB78-2045-0B16-429F-96A04C288BF4}"/>
          </ac:picMkLst>
        </pc:picChg>
        <pc:picChg chg="add del">
          <ac:chgData name="almir innocenti" userId="120029997511f8f3" providerId="LiveId" clId="{9C42E580-4655-4062-B0C6-90BAFA4F5906}" dt="2024-01-14T12:29:12.744" v="216" actId="26606"/>
          <ac:picMkLst>
            <pc:docMk/>
            <pc:sldMk cId="2201930774" sldId="263"/>
            <ac:picMk id="68" creationId="{382D1FFE-9EF1-4E05-55CB-D4D713ECCE83}"/>
          </ac:picMkLst>
        </pc:picChg>
        <pc:picChg chg="add mod">
          <ac:chgData name="almir innocenti" userId="120029997511f8f3" providerId="LiveId" clId="{9C42E580-4655-4062-B0C6-90BAFA4F5906}" dt="2024-01-14T12:32:45.995" v="249"/>
          <ac:picMkLst>
            <pc:docMk/>
            <pc:sldMk cId="2201930774" sldId="263"/>
            <ac:picMk id="109" creationId="{4448BE0D-2B4E-8D69-2292-27160E47C069}"/>
          </ac:picMkLst>
        </pc:picChg>
        <pc:cxnChg chg="add del">
          <ac:chgData name="almir innocenti" userId="120029997511f8f3" providerId="LiveId" clId="{9C42E580-4655-4062-B0C6-90BAFA4F5906}" dt="2024-01-14T12:29:14.745" v="219" actId="26606"/>
          <ac:cxnSpMkLst>
            <pc:docMk/>
            <pc:sldMk cId="2201930774" sldId="263"/>
            <ac:cxnSpMk id="48" creationId="{6CF1BAF6-AD41-4082-B212-8A1F9A2E8779}"/>
          </ac:cxnSpMkLst>
        </pc:cxnChg>
        <pc:cxnChg chg="add del">
          <ac:chgData name="almir innocenti" userId="120029997511f8f3" providerId="LiveId" clId="{9C42E580-4655-4062-B0C6-90BAFA4F5906}" dt="2024-01-14T12:29:06.690" v="214" actId="26606"/>
          <ac:cxnSpMkLst>
            <pc:docMk/>
            <pc:sldMk cId="2201930774" sldId="263"/>
            <ac:cxnSpMk id="63" creationId="{61B115DB-65EB-3FC3-7284-CFDF4ADC60B6}"/>
          </ac:cxnSpMkLst>
        </pc:cxnChg>
        <pc:cxnChg chg="add del">
          <ac:chgData name="almir innocenti" userId="120029997511f8f3" providerId="LiveId" clId="{9C42E580-4655-4062-B0C6-90BAFA4F5906}" dt="2024-01-14T12:31:23.569" v="233" actId="26606"/>
          <ac:cxnSpMkLst>
            <pc:docMk/>
            <pc:sldMk cId="2201930774" sldId="263"/>
            <ac:cxnSpMk id="92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12:31:23.569" v="233" actId="26606"/>
          <ac:cxnSpMkLst>
            <pc:docMk/>
            <pc:sldMk cId="2201930774" sldId="263"/>
            <ac:cxnSpMk id="93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12:32:38.563" v="247" actId="26606"/>
          <ac:cxnSpMkLst>
            <pc:docMk/>
            <pc:sldMk cId="2201930774" sldId="263"/>
            <ac:cxnSpMk id="105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12:32:38.563" v="247" actId="26606"/>
          <ac:cxnSpMkLst>
            <pc:docMk/>
            <pc:sldMk cId="2201930774" sldId="263"/>
            <ac:cxnSpMk id="106" creationId="{3EFADC67-92A1-44FB-8691-D8CD71A21EFA}"/>
          </ac:cxnSpMkLst>
        </pc:cxnChg>
      </pc:sldChg>
      <pc:sldChg chg="delSp add del setBg delDesignElem">
        <pc:chgData name="almir innocenti" userId="120029997511f8f3" providerId="LiveId" clId="{9C42E580-4655-4062-B0C6-90BAFA4F5906}" dt="2024-01-14T12:34:40.506" v="252" actId="2696"/>
        <pc:sldMkLst>
          <pc:docMk/>
          <pc:sldMk cId="1825358526" sldId="264"/>
        </pc:sldMkLst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37" creationId="{C4285719-470E-454C-AF62-8323075F1F5B}"/>
          </ac:spMkLst>
        </pc:spChg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38" creationId="{CD9FE4EF-C4D8-49A0-B2FF-81D8DB7D8A24}"/>
          </ac:spMkLst>
        </pc:spChg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39" creationId="{4300840D-0A0B-4512-BACA-B439D5B9C57C}"/>
          </ac:spMkLst>
        </pc:spChg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40" creationId="{D2B78728-A580-49A7-84F9-6EF6F583ADE0}"/>
          </ac:spMkLst>
        </pc:spChg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41" creationId="{38FAA1A1-D861-433F-88FA-1E9D6FD31D11}"/>
          </ac:spMkLst>
        </pc:spChg>
        <pc:spChg chg="del">
          <ac:chgData name="almir innocenti" userId="120029997511f8f3" providerId="LiveId" clId="{9C42E580-4655-4062-B0C6-90BAFA4F5906}" dt="2024-01-14T12:34:25.458" v="251"/>
          <ac:spMkLst>
            <pc:docMk/>
            <pc:sldMk cId="1825358526" sldId="264"/>
            <ac:spMk id="42" creationId="{8D71EDA1-87BF-4D5D-AB79-F346FD19278A}"/>
          </ac:spMkLst>
        </pc:spChg>
      </pc:sldChg>
      <pc:sldChg chg="addSp delSp modSp add mod setBg delDesignElem chgLayout">
        <pc:chgData name="almir innocenti" userId="120029997511f8f3" providerId="LiveId" clId="{9C42E580-4655-4062-B0C6-90BAFA4F5906}" dt="2024-01-15T03:06:35.066" v="3937" actId="115"/>
        <pc:sldMkLst>
          <pc:docMk/>
          <pc:sldMk cId="3399120881" sldId="264"/>
        </pc:sldMkLst>
        <pc:spChg chg="mod ord">
          <ac:chgData name="almir innocenti" userId="120029997511f8f3" providerId="LiveId" clId="{9C42E580-4655-4062-B0C6-90BAFA4F5906}" dt="2024-01-15T00:15:04.441" v="3873"/>
          <ac:spMkLst>
            <pc:docMk/>
            <pc:sldMk cId="3399120881" sldId="264"/>
            <ac:spMk id="2" creationId="{4BC03FCC-5EFD-D3A1-83EF-1110E533A959}"/>
          </ac:spMkLst>
        </pc:spChg>
        <pc:spChg chg="add del mod ord">
          <ac:chgData name="almir innocenti" userId="120029997511f8f3" providerId="LiveId" clId="{9C42E580-4655-4062-B0C6-90BAFA4F5906}" dt="2024-01-14T23:00:56.738" v="3235" actId="26606"/>
          <ac:spMkLst>
            <pc:docMk/>
            <pc:sldMk cId="3399120881" sldId="264"/>
            <ac:spMk id="3" creationId="{12DC3841-04E3-A63A-19C2-7BF0B25785C7}"/>
          </ac:spMkLst>
        </pc:spChg>
        <pc:spChg chg="add del mod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4" creationId="{FF970597-731E-93FC-340E-5F5B52164491}"/>
          </ac:spMkLst>
        </pc:spChg>
        <pc:spChg chg="add del mod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5" creationId="{F71ADF33-238F-D02E-93B3-182496B04169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11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13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15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17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19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0:14:13.998" v="1833" actId="26606"/>
          <ac:spMkLst>
            <pc:docMk/>
            <pc:sldMk cId="3399120881" sldId="264"/>
            <ac:spMk id="21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26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28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30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32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34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0:16:13.286" v="1906" actId="26606"/>
          <ac:spMkLst>
            <pc:docMk/>
            <pc:sldMk cId="3399120881" sldId="264"/>
            <ac:spMk id="36" creationId="{8D71EDA1-87BF-4D5D-AB79-F346FD19278A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37" creationId="{C4285719-470E-454C-AF62-8323075F1F5B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38" creationId="{CD9FE4EF-C4D8-49A0-B2FF-81D8DB7D8A24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39" creationId="{4300840D-0A0B-4512-BACA-B439D5B9C57C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40" creationId="{D2B78728-A580-49A7-84F9-6EF6F583ADE0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41" creationId="{38FAA1A1-D861-433F-88FA-1E9D6FD31D11}"/>
          </ac:spMkLst>
        </pc:spChg>
        <pc:spChg chg="del">
          <ac:chgData name="almir innocenti" userId="120029997511f8f3" providerId="LiveId" clId="{9C42E580-4655-4062-B0C6-90BAFA4F5906}" dt="2024-01-14T12:36:07.410" v="268" actId="26606"/>
          <ac:spMkLst>
            <pc:docMk/>
            <pc:sldMk cId="3399120881" sldId="264"/>
            <ac:spMk id="42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43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44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45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46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47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4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49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12:54.045" v="2492" actId="26606"/>
          <ac:spMkLst>
            <pc:docMk/>
            <pc:sldMk cId="3399120881" sldId="264"/>
            <ac:spMk id="50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51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12:54.029" v="2491" actId="26606"/>
          <ac:spMkLst>
            <pc:docMk/>
            <pc:sldMk cId="3399120881" sldId="264"/>
            <ac:spMk id="52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53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55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12:38:49.887" v="382" actId="26606"/>
          <ac:spMkLst>
            <pc:docMk/>
            <pc:sldMk cId="3399120881" sldId="264"/>
            <ac:spMk id="57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12:54.029" v="2491" actId="26606"/>
          <ac:spMkLst>
            <pc:docMk/>
            <pc:sldMk cId="3399120881" sldId="264"/>
            <ac:spMk id="59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12:54.029" v="2491" actId="26606"/>
          <ac:spMkLst>
            <pc:docMk/>
            <pc:sldMk cId="3399120881" sldId="264"/>
            <ac:spMk id="61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62" creationId="{C4285719-470E-454C-AF62-8323075F1F5B}"/>
          </ac:spMkLst>
        </pc:spChg>
        <pc:spChg chg="add del">
          <ac:chgData name="almir innocenti" userId="120029997511f8f3" providerId="LiveId" clId="{9C42E580-4655-4062-B0C6-90BAFA4F5906}" dt="2024-01-14T22:59:05.824" v="3223" actId="26606"/>
          <ac:spMkLst>
            <pc:docMk/>
            <pc:sldMk cId="3399120881" sldId="264"/>
            <ac:spMk id="63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64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59:05.824" v="3223" actId="26606"/>
          <ac:spMkLst>
            <pc:docMk/>
            <pc:sldMk cId="3399120881" sldId="264"/>
            <ac:spMk id="65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66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59:05.824" v="3223" actId="26606"/>
          <ac:spMkLst>
            <pc:docMk/>
            <pc:sldMk cId="3399120881" sldId="264"/>
            <ac:spMk id="67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68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2:59:05.824" v="3223" actId="26606"/>
          <ac:spMkLst>
            <pc:docMk/>
            <pc:sldMk cId="3399120881" sldId="264"/>
            <ac:spMk id="69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70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2:59:05.824" v="3223" actId="26606"/>
          <ac:spMkLst>
            <pc:docMk/>
            <pc:sldMk cId="3399120881" sldId="264"/>
            <ac:spMk id="71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19:05:24.619" v="1518" actId="6264"/>
          <ac:spMkLst>
            <pc:docMk/>
            <pc:sldMk cId="3399120881" sldId="264"/>
            <ac:spMk id="72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58:50.016" v="3212" actId="26606"/>
          <ac:spMkLst>
            <pc:docMk/>
            <pc:sldMk cId="3399120881" sldId="264"/>
            <ac:spMk id="78" creationId="{DF8BC164-E230-753F-2C7E-B4EE7BA77CF1}"/>
          </ac:spMkLst>
        </pc:spChg>
        <pc:spChg chg="add del">
          <ac:chgData name="almir innocenti" userId="120029997511f8f3" providerId="LiveId" clId="{9C42E580-4655-4062-B0C6-90BAFA4F5906}" dt="2024-01-14T22:58:51.300" v="3214" actId="26606"/>
          <ac:spMkLst>
            <pc:docMk/>
            <pc:sldMk cId="3399120881" sldId="264"/>
            <ac:spMk id="80" creationId="{8F035CD8-AE30-4146-96F2-036B0CE5E4F3}"/>
          </ac:spMkLst>
        </pc:spChg>
        <pc:spChg chg="add del">
          <ac:chgData name="almir innocenti" userId="120029997511f8f3" providerId="LiveId" clId="{9C42E580-4655-4062-B0C6-90BAFA4F5906}" dt="2024-01-14T22:58:51.300" v="3214" actId="26606"/>
          <ac:spMkLst>
            <pc:docMk/>
            <pc:sldMk cId="3399120881" sldId="264"/>
            <ac:spMk id="81" creationId="{1B15ED52-F352-441B-82BF-E0EA34836D08}"/>
          </ac:spMkLst>
        </pc:spChg>
        <pc:spChg chg="add del">
          <ac:chgData name="almir innocenti" userId="120029997511f8f3" providerId="LiveId" clId="{9C42E580-4655-4062-B0C6-90BAFA4F5906}" dt="2024-01-14T22:58:51.300" v="3214" actId="26606"/>
          <ac:spMkLst>
            <pc:docMk/>
            <pc:sldMk cId="3399120881" sldId="264"/>
            <ac:spMk id="82" creationId="{61707E60-CEC9-4661-AA82-69242EB4BDC3}"/>
          </ac:spMkLst>
        </pc:spChg>
        <pc:spChg chg="add del">
          <ac:chgData name="almir innocenti" userId="120029997511f8f3" providerId="LiveId" clId="{9C42E580-4655-4062-B0C6-90BAFA4F5906}" dt="2024-01-14T22:58:56.025" v="3218" actId="26606"/>
          <ac:spMkLst>
            <pc:docMk/>
            <pc:sldMk cId="3399120881" sldId="264"/>
            <ac:spMk id="87" creationId="{E8A8EAB8-D2FF-444D-B34B-7D32F106AD0E}"/>
          </ac:spMkLst>
        </pc:spChg>
        <pc:spChg chg="add del">
          <ac:chgData name="almir innocenti" userId="120029997511f8f3" providerId="LiveId" clId="{9C42E580-4655-4062-B0C6-90BAFA4F5906}" dt="2024-01-14T22:58:58.423" v="3220" actId="26606"/>
          <ac:spMkLst>
            <pc:docMk/>
            <pc:sldMk cId="3399120881" sldId="264"/>
            <ac:spMk id="91" creationId="{13EFA6C3-82DC-4131-9929-2523E6FD0B81}"/>
          </ac:spMkLst>
        </pc:spChg>
        <pc:spChg chg="add del">
          <ac:chgData name="almir innocenti" userId="120029997511f8f3" providerId="LiveId" clId="{9C42E580-4655-4062-B0C6-90BAFA4F5906}" dt="2024-01-14T22:58:58.423" v="3220" actId="26606"/>
          <ac:spMkLst>
            <pc:docMk/>
            <pc:sldMk cId="3399120881" sldId="264"/>
            <ac:spMk id="92" creationId="{AEC9469E-14CA-4358-BABC-CBF836A6142D}"/>
          </ac:spMkLst>
        </pc:spChg>
        <pc:spChg chg="add del">
          <ac:chgData name="almir innocenti" userId="120029997511f8f3" providerId="LiveId" clId="{9C42E580-4655-4062-B0C6-90BAFA4F5906}" dt="2024-01-14T22:58:58.423" v="3220" actId="26606"/>
          <ac:spMkLst>
            <pc:docMk/>
            <pc:sldMk cId="3399120881" sldId="264"/>
            <ac:spMk id="93" creationId="{048EB4C9-ACAF-4CCA-BA6E-9314431923B2}"/>
          </ac:spMkLst>
        </pc:spChg>
        <pc:spChg chg="add del">
          <ac:chgData name="almir innocenti" userId="120029997511f8f3" providerId="LiveId" clId="{9C42E580-4655-4062-B0C6-90BAFA4F5906}" dt="2024-01-14T22:59:05.784" v="3222" actId="26606"/>
          <ac:spMkLst>
            <pc:docMk/>
            <pc:sldMk cId="3399120881" sldId="264"/>
            <ac:spMk id="95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2:59:05.784" v="3222" actId="26606"/>
          <ac:spMkLst>
            <pc:docMk/>
            <pc:sldMk cId="3399120881" sldId="264"/>
            <ac:spMk id="97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2:59:05.784" v="3222" actId="26606"/>
          <ac:spMkLst>
            <pc:docMk/>
            <pc:sldMk cId="3399120881" sldId="264"/>
            <ac:spMk id="98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2:59:05.784" v="3222" actId="26606"/>
          <ac:spMkLst>
            <pc:docMk/>
            <pc:sldMk cId="3399120881" sldId="264"/>
            <ac:spMk id="99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2:59:05.784" v="3222" actId="26606"/>
          <ac:spMkLst>
            <pc:docMk/>
            <pc:sldMk cId="3399120881" sldId="264"/>
            <ac:spMk id="100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04:15.786" v="3280" actId="26606"/>
          <ac:spMkLst>
            <pc:docMk/>
            <pc:sldMk cId="3399120881" sldId="264"/>
            <ac:spMk id="102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3:04:15.786" v="3280" actId="26606"/>
          <ac:spMkLst>
            <pc:docMk/>
            <pc:sldMk cId="3399120881" sldId="264"/>
            <ac:spMk id="104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4:15.786" v="3280" actId="26606"/>
          <ac:spMkLst>
            <pc:docMk/>
            <pc:sldMk cId="3399120881" sldId="264"/>
            <ac:spMk id="105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4:15.786" v="3280" actId="26606"/>
          <ac:spMkLst>
            <pc:docMk/>
            <pc:sldMk cId="3399120881" sldId="264"/>
            <ac:spMk id="106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4:15.786" v="3280" actId="26606"/>
          <ac:spMkLst>
            <pc:docMk/>
            <pc:sldMk cId="3399120881" sldId="264"/>
            <ac:spMk id="107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10:41.399" v="3331" actId="26606"/>
          <ac:spMkLst>
            <pc:docMk/>
            <pc:sldMk cId="3399120881" sldId="264"/>
            <ac:spMk id="112" creationId="{13844EE9-2895-4B7B-A445-00BA91721BDF}"/>
          </ac:spMkLst>
        </pc:spChg>
        <pc:spChg chg="add del">
          <ac:chgData name="almir innocenti" userId="120029997511f8f3" providerId="LiveId" clId="{9C42E580-4655-4062-B0C6-90BAFA4F5906}" dt="2024-01-14T23:10:41.399" v="3331" actId="26606"/>
          <ac:spMkLst>
            <pc:docMk/>
            <pc:sldMk cId="3399120881" sldId="264"/>
            <ac:spMk id="113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10:41.399" v="3331" actId="26606"/>
          <ac:spMkLst>
            <pc:docMk/>
            <pc:sldMk cId="3399120881" sldId="264"/>
            <ac:spMk id="114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1:38.846" v="3239" actId="26606"/>
          <ac:spMkLst>
            <pc:docMk/>
            <pc:sldMk cId="3399120881" sldId="264"/>
            <ac:spMk id="115" creationId="{0D05C9B4-B5C9-2D4D-23C9-CEE72646F923}"/>
          </ac:spMkLst>
        </pc:spChg>
        <pc:spChg chg="add del">
          <ac:chgData name="almir innocenti" userId="120029997511f8f3" providerId="LiveId" clId="{9C42E580-4655-4062-B0C6-90BAFA4F5906}" dt="2024-01-14T23:02:06.605" v="3253" actId="26606"/>
          <ac:spMkLst>
            <pc:docMk/>
            <pc:sldMk cId="3399120881" sldId="264"/>
            <ac:spMk id="117" creationId="{61707E60-CEC9-4661-AA82-69242EB4BDC3}"/>
          </ac:spMkLst>
        </pc:spChg>
        <pc:spChg chg="add del">
          <ac:chgData name="almir innocenti" userId="120029997511f8f3" providerId="LiveId" clId="{9C42E580-4655-4062-B0C6-90BAFA4F5906}" dt="2024-01-14T23:02:06.605" v="3253" actId="26606"/>
          <ac:spMkLst>
            <pc:docMk/>
            <pc:sldMk cId="3399120881" sldId="264"/>
            <ac:spMk id="119" creationId="{8F035CD8-AE30-4146-96F2-036B0CE5E4F3}"/>
          </ac:spMkLst>
        </pc:spChg>
        <pc:spChg chg="add del">
          <ac:chgData name="almir innocenti" userId="120029997511f8f3" providerId="LiveId" clId="{9C42E580-4655-4062-B0C6-90BAFA4F5906}" dt="2024-01-14T23:01:42.119" v="3243" actId="26606"/>
          <ac:spMkLst>
            <pc:docMk/>
            <pc:sldMk cId="3399120881" sldId="264"/>
            <ac:spMk id="120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3:01:42.119" v="3243" actId="26606"/>
          <ac:spMkLst>
            <pc:docMk/>
            <pc:sldMk cId="3399120881" sldId="264"/>
            <ac:spMk id="121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1:42.119" v="3243" actId="26606"/>
          <ac:spMkLst>
            <pc:docMk/>
            <pc:sldMk cId="3399120881" sldId="264"/>
            <ac:spMk id="122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1:42.119" v="3243" actId="26606"/>
          <ac:spMkLst>
            <pc:docMk/>
            <pc:sldMk cId="3399120881" sldId="264"/>
            <ac:spMk id="123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1:42.119" v="3243" actId="26606"/>
          <ac:spMkLst>
            <pc:docMk/>
            <pc:sldMk cId="3399120881" sldId="264"/>
            <ac:spMk id="124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10:41.399" v="3331" actId="26606"/>
          <ac:spMkLst>
            <pc:docMk/>
            <pc:sldMk cId="3399120881" sldId="264"/>
            <ac:spMk id="125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1:44.779" v="3245" actId="26606"/>
          <ac:spMkLst>
            <pc:docMk/>
            <pc:sldMk cId="3399120881" sldId="264"/>
            <ac:spMk id="126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3:01:44.779" v="3245" actId="26606"/>
          <ac:spMkLst>
            <pc:docMk/>
            <pc:sldMk cId="3399120881" sldId="264"/>
            <ac:spMk id="127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1:44.779" v="3245" actId="26606"/>
          <ac:spMkLst>
            <pc:docMk/>
            <pc:sldMk cId="3399120881" sldId="264"/>
            <ac:spMk id="128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1:44.779" v="3245" actId="26606"/>
          <ac:spMkLst>
            <pc:docMk/>
            <pc:sldMk cId="3399120881" sldId="264"/>
            <ac:spMk id="129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1:44.779" v="3245" actId="26606"/>
          <ac:spMkLst>
            <pc:docMk/>
            <pc:sldMk cId="3399120881" sldId="264"/>
            <ac:spMk id="130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10:41.399" v="3331" actId="26606"/>
          <ac:spMkLst>
            <pc:docMk/>
            <pc:sldMk cId="3399120881" sldId="264"/>
            <ac:spMk id="131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01:48.316" v="3247" actId="26606"/>
          <ac:spMkLst>
            <pc:docMk/>
            <pc:sldMk cId="3399120881" sldId="264"/>
            <ac:spMk id="132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3:01:48.316" v="3247" actId="26606"/>
          <ac:spMkLst>
            <pc:docMk/>
            <pc:sldMk cId="3399120881" sldId="264"/>
            <ac:spMk id="133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1:48.316" v="3247" actId="26606"/>
          <ac:spMkLst>
            <pc:docMk/>
            <pc:sldMk cId="3399120881" sldId="264"/>
            <ac:spMk id="134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1:48.316" v="3247" actId="26606"/>
          <ac:spMkLst>
            <pc:docMk/>
            <pc:sldMk cId="3399120881" sldId="264"/>
            <ac:spMk id="135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1:48.316" v="3247" actId="26606"/>
          <ac:spMkLst>
            <pc:docMk/>
            <pc:sldMk cId="3399120881" sldId="264"/>
            <ac:spMk id="136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10:41.327" v="3330" actId="26606"/>
          <ac:spMkLst>
            <pc:docMk/>
            <pc:sldMk cId="3399120881" sldId="264"/>
            <ac:spMk id="137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1:54.632" v="3249" actId="26606"/>
          <ac:spMkLst>
            <pc:docMk/>
            <pc:sldMk cId="3399120881" sldId="264"/>
            <ac:spMk id="138" creationId="{9D909724-2FAC-4941-A743-AB97A8A67D50}"/>
          </ac:spMkLst>
        </pc:spChg>
        <pc:spChg chg="add del">
          <ac:chgData name="almir innocenti" userId="120029997511f8f3" providerId="LiveId" clId="{9C42E580-4655-4062-B0C6-90BAFA4F5906}" dt="2024-01-14T23:01:54.632" v="3249" actId="26606"/>
          <ac:spMkLst>
            <pc:docMk/>
            <pc:sldMk cId="3399120881" sldId="264"/>
            <ac:spMk id="139" creationId="{97B03642-7722-4B15-897F-76918F86B8FB}"/>
          </ac:spMkLst>
        </pc:spChg>
        <pc:spChg chg="add del">
          <ac:chgData name="almir innocenti" userId="120029997511f8f3" providerId="LiveId" clId="{9C42E580-4655-4062-B0C6-90BAFA4F5906}" dt="2024-01-14T23:01:54.632" v="3249" actId="26606"/>
          <ac:spMkLst>
            <pc:docMk/>
            <pc:sldMk cId="3399120881" sldId="264"/>
            <ac:spMk id="140" creationId="{6068EAC2-2623-4156-A990-D776FF9BF493}"/>
          </ac:spMkLst>
        </pc:spChg>
        <pc:spChg chg="add del">
          <ac:chgData name="almir innocenti" userId="120029997511f8f3" providerId="LiveId" clId="{9C42E580-4655-4062-B0C6-90BAFA4F5906}" dt="2024-01-14T23:01:54.632" v="3249" actId="26606"/>
          <ac:spMkLst>
            <pc:docMk/>
            <pc:sldMk cId="3399120881" sldId="264"/>
            <ac:spMk id="141" creationId="{4C707BC9-731A-490A-AF25-6F349FD9B02F}"/>
          </ac:spMkLst>
        </pc:spChg>
        <pc:spChg chg="add del">
          <ac:chgData name="almir innocenti" userId="120029997511f8f3" providerId="LiveId" clId="{9C42E580-4655-4062-B0C6-90BAFA4F5906}" dt="2024-01-14T23:01:54.632" v="3249" actId="26606"/>
          <ac:spMkLst>
            <pc:docMk/>
            <pc:sldMk cId="3399120881" sldId="264"/>
            <ac:spMk id="142" creationId="{3FD7C480-AC7D-4FEE-BB95-EEE23BB3E693}"/>
          </ac:spMkLst>
        </pc:spChg>
        <pc:spChg chg="add del">
          <ac:chgData name="almir innocenti" userId="120029997511f8f3" providerId="LiveId" clId="{9C42E580-4655-4062-B0C6-90BAFA4F5906}" dt="2024-01-14T23:10:41.327" v="3330" actId="26606"/>
          <ac:spMkLst>
            <pc:docMk/>
            <pc:sldMk cId="3399120881" sldId="264"/>
            <ac:spMk id="14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0:41.327" v="3330" actId="26606"/>
          <ac:spMkLst>
            <pc:docMk/>
            <pc:sldMk cId="3399120881" sldId="264"/>
            <ac:spMk id="145" creationId="{E43DC68B-54DD-4053-BE4D-615259684357}"/>
          </ac:spMkLst>
        </pc:spChg>
        <pc:spChg chg="add del">
          <ac:chgData name="almir innocenti" userId="120029997511f8f3" providerId="LiveId" clId="{9C42E580-4655-4062-B0C6-90BAFA4F5906}" dt="2024-01-14T23:02:06.605" v="3253" actId="26606"/>
          <ac:spMkLst>
            <pc:docMk/>
            <pc:sldMk cId="3399120881" sldId="264"/>
            <ac:spMk id="146" creationId="{1B15ED52-F352-441B-82BF-E0EA34836D08}"/>
          </ac:spMkLst>
        </pc:spChg>
        <pc:spChg chg="add del">
          <ac:chgData name="almir innocenti" userId="120029997511f8f3" providerId="LiveId" clId="{9C42E580-4655-4062-B0C6-90BAFA4F5906}" dt="2024-01-14T23:10:41.327" v="3330" actId="26606"/>
          <ac:spMkLst>
            <pc:docMk/>
            <pc:sldMk cId="3399120881" sldId="264"/>
            <ac:spMk id="147" creationId="{36F31C88-3DEF-4EA8-AE3A-49441413FC54}"/>
          </ac:spMkLst>
        </pc:spChg>
        <pc:spChg chg="add del">
          <ac:chgData name="almir innocenti" userId="120029997511f8f3" providerId="LiveId" clId="{9C42E580-4655-4062-B0C6-90BAFA4F5906}" dt="2024-01-14T23:02:09.915" v="3255" actId="26606"/>
          <ac:spMkLst>
            <pc:docMk/>
            <pc:sldMk cId="3399120881" sldId="264"/>
            <ac:spMk id="148" creationId="{D380959B-464C-9ED8-C9EB-AB6FC997C1B8}"/>
          </ac:spMkLst>
        </pc:spChg>
        <pc:spChg chg="add del">
          <ac:chgData name="almir innocenti" userId="120029997511f8f3" providerId="LiveId" clId="{9C42E580-4655-4062-B0C6-90BAFA4F5906}" dt="2024-01-14T23:02:09.915" v="3255" actId="26606"/>
          <ac:spMkLst>
            <pc:docMk/>
            <pc:sldMk cId="3399120881" sldId="264"/>
            <ac:spMk id="149" creationId="{06B83858-ED7D-57B6-6CAA-83168807C43C}"/>
          </ac:spMkLst>
        </pc:spChg>
        <pc:spChg chg="add del">
          <ac:chgData name="almir innocenti" userId="120029997511f8f3" providerId="LiveId" clId="{9C42E580-4655-4062-B0C6-90BAFA4F5906}" dt="2024-01-14T23:02:09.915" v="3255" actId="26606"/>
          <ac:spMkLst>
            <pc:docMk/>
            <pc:sldMk cId="3399120881" sldId="264"/>
            <ac:spMk id="150" creationId="{FF97FFD4-A8B9-3D4D-1623-7BE467E46A6A}"/>
          </ac:spMkLst>
        </pc:spChg>
        <pc:spChg chg="add del">
          <ac:chgData name="almir innocenti" userId="120029997511f8f3" providerId="LiveId" clId="{9C42E580-4655-4062-B0C6-90BAFA4F5906}" dt="2024-01-14T23:02:13.218" v="3257" actId="26606"/>
          <ac:spMkLst>
            <pc:docMk/>
            <pc:sldMk cId="3399120881" sldId="264"/>
            <ac:spMk id="152" creationId="{CBE3092D-4105-4026-9B66-A0011E0CA5E1}"/>
          </ac:spMkLst>
        </pc:spChg>
        <pc:spChg chg="add del">
          <ac:chgData name="almir innocenti" userId="120029997511f8f3" providerId="LiveId" clId="{9C42E580-4655-4062-B0C6-90BAFA4F5906}" dt="2024-01-14T23:02:13.218" v="3257" actId="26606"/>
          <ac:spMkLst>
            <pc:docMk/>
            <pc:sldMk cId="3399120881" sldId="264"/>
            <ac:spMk id="153" creationId="{D9759409-BDF8-4BFD-9AF3-4B5C04C2A162}"/>
          </ac:spMkLst>
        </pc:spChg>
        <pc:spChg chg="add del">
          <ac:chgData name="almir innocenti" userId="120029997511f8f3" providerId="LiveId" clId="{9C42E580-4655-4062-B0C6-90BAFA4F5906}" dt="2024-01-14T23:12:14.488" v="3350" actId="26606"/>
          <ac:spMkLst>
            <pc:docMk/>
            <pc:sldMk cId="3399120881" sldId="264"/>
            <ac:spMk id="156" creationId="{2E833CE5-4546-483D-8098-A89951C88E9C}"/>
          </ac:spMkLst>
        </pc:spChg>
        <pc:spChg chg="add del">
          <ac:chgData name="almir innocenti" userId="120029997511f8f3" providerId="LiveId" clId="{9C42E580-4655-4062-B0C6-90BAFA4F5906}" dt="2024-01-14T23:12:14.488" v="3350" actId="26606"/>
          <ac:spMkLst>
            <pc:docMk/>
            <pc:sldMk cId="3399120881" sldId="264"/>
            <ac:spMk id="157" creationId="{8587DE20-364E-4BE1-B603-E62BB8A635CF}"/>
          </ac:spMkLst>
        </pc:spChg>
        <pc:spChg chg="add del">
          <ac:chgData name="almir innocenti" userId="120029997511f8f3" providerId="LiveId" clId="{9C42E580-4655-4062-B0C6-90BAFA4F5906}" dt="2024-01-14T23:12:14.488" v="3350" actId="26606"/>
          <ac:spMkLst>
            <pc:docMk/>
            <pc:sldMk cId="3399120881" sldId="264"/>
            <ac:spMk id="158" creationId="{CD84038B-4A56-439B-A184-79B2D4506692}"/>
          </ac:spMkLst>
        </pc:spChg>
        <pc:spChg chg="add del">
          <ac:chgData name="almir innocenti" userId="120029997511f8f3" providerId="LiveId" clId="{9C42E580-4655-4062-B0C6-90BAFA4F5906}" dt="2024-01-14T23:11:23.821" v="3333" actId="26606"/>
          <ac:spMkLst>
            <pc:docMk/>
            <pc:sldMk cId="3399120881" sldId="264"/>
            <ac:spMk id="160" creationId="{2E833CE5-4546-483D-8098-A89951C88E9C}"/>
          </ac:spMkLst>
        </pc:spChg>
        <pc:spChg chg="add del">
          <ac:chgData name="almir innocenti" userId="120029997511f8f3" providerId="LiveId" clId="{9C42E580-4655-4062-B0C6-90BAFA4F5906}" dt="2024-01-14T23:11:23.821" v="3333" actId="26606"/>
          <ac:spMkLst>
            <pc:docMk/>
            <pc:sldMk cId="3399120881" sldId="264"/>
            <ac:spMk id="162" creationId="{8587DE20-364E-4BE1-B603-E62BB8A635CF}"/>
          </ac:spMkLst>
        </pc:spChg>
        <pc:spChg chg="add del">
          <ac:chgData name="almir innocenti" userId="120029997511f8f3" providerId="LiveId" clId="{9C42E580-4655-4062-B0C6-90BAFA4F5906}" dt="2024-01-14T23:03:27.524" v="3276" actId="26606"/>
          <ac:spMkLst>
            <pc:docMk/>
            <pc:sldMk cId="3399120881" sldId="264"/>
            <ac:spMk id="163" creationId="{7004738A-9D34-43E8-97D2-CA0EED4F8BE0}"/>
          </ac:spMkLst>
        </pc:spChg>
        <pc:spChg chg="add del">
          <ac:chgData name="almir innocenti" userId="120029997511f8f3" providerId="LiveId" clId="{9C42E580-4655-4062-B0C6-90BAFA4F5906}" dt="2024-01-14T23:11:23.821" v="3333" actId="26606"/>
          <ac:spMkLst>
            <pc:docMk/>
            <pc:sldMk cId="3399120881" sldId="264"/>
            <ac:spMk id="164" creationId="{CD84038B-4A56-439B-A184-79B2D4506692}"/>
          </ac:spMkLst>
        </pc:spChg>
        <pc:spChg chg="add del">
          <ac:chgData name="almir innocenti" userId="120029997511f8f3" providerId="LiveId" clId="{9C42E580-4655-4062-B0C6-90BAFA4F5906}" dt="2024-01-14T23:11:33.183" v="3335" actId="26606"/>
          <ac:spMkLst>
            <pc:docMk/>
            <pc:sldMk cId="3399120881" sldId="264"/>
            <ac:spMk id="166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03:27.524" v="3276" actId="26606"/>
          <ac:spMkLst>
            <pc:docMk/>
            <pc:sldMk cId="3399120881" sldId="264"/>
            <ac:spMk id="167" creationId="{2813A4FA-24A5-41ED-A534-3807D1B2F344}"/>
          </ac:spMkLst>
        </pc:spChg>
        <pc:spChg chg="add del">
          <ac:chgData name="almir innocenti" userId="120029997511f8f3" providerId="LiveId" clId="{9C42E580-4655-4062-B0C6-90BAFA4F5906}" dt="2024-01-14T23:11:33.183" v="3335" actId="26606"/>
          <ac:spMkLst>
            <pc:docMk/>
            <pc:sldMk cId="3399120881" sldId="264"/>
            <ac:spMk id="168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1:33.183" v="3335" actId="26606"/>
          <ac:spMkLst>
            <pc:docMk/>
            <pc:sldMk cId="3399120881" sldId="264"/>
            <ac:spMk id="170" creationId="{E43DC68B-54DD-4053-BE4D-615259684357}"/>
          </ac:spMkLst>
        </pc:spChg>
        <pc:spChg chg="add del">
          <ac:chgData name="almir innocenti" userId="120029997511f8f3" providerId="LiveId" clId="{9C42E580-4655-4062-B0C6-90BAFA4F5906}" dt="2024-01-14T23:11:33.183" v="3335" actId="26606"/>
          <ac:spMkLst>
            <pc:docMk/>
            <pc:sldMk cId="3399120881" sldId="264"/>
            <ac:spMk id="172" creationId="{36F31C88-3DEF-4EA8-AE3A-49441413FC54}"/>
          </ac:spMkLst>
        </pc:spChg>
        <pc:spChg chg="add del">
          <ac:chgData name="almir innocenti" userId="120029997511f8f3" providerId="LiveId" clId="{9C42E580-4655-4062-B0C6-90BAFA4F5906}" dt="2024-01-14T23:11:38.045" v="3337" actId="26606"/>
          <ac:spMkLst>
            <pc:docMk/>
            <pc:sldMk cId="3399120881" sldId="264"/>
            <ac:spMk id="176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3:11:38.045" v="3337" actId="26606"/>
          <ac:spMkLst>
            <pc:docMk/>
            <pc:sldMk cId="3399120881" sldId="264"/>
            <ac:spMk id="178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3:11:41.064" v="3339" actId="26606"/>
          <ac:spMkLst>
            <pc:docMk/>
            <pc:sldMk cId="3399120881" sldId="264"/>
            <ac:spMk id="182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1:41.064" v="3339" actId="26606"/>
          <ac:spMkLst>
            <pc:docMk/>
            <pc:sldMk cId="3399120881" sldId="264"/>
            <ac:spMk id="183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1:41.064" v="3339" actId="26606"/>
          <ac:spMkLst>
            <pc:docMk/>
            <pc:sldMk cId="3399120881" sldId="264"/>
            <ac:spMk id="184" creationId="{DFB3378C-6C77-4D5E-9D8C-5ED27325926B}"/>
          </ac:spMkLst>
        </pc:spChg>
        <pc:spChg chg="add del">
          <ac:chgData name="almir innocenti" userId="120029997511f8f3" providerId="LiveId" clId="{9C42E580-4655-4062-B0C6-90BAFA4F5906}" dt="2024-01-14T23:11:41.064" v="3339" actId="26606"/>
          <ac:spMkLst>
            <pc:docMk/>
            <pc:sldMk cId="3399120881" sldId="264"/>
            <ac:spMk id="186" creationId="{36F31C88-3DEF-4EA8-AE3A-49441413FC54}"/>
          </ac:spMkLst>
        </pc:spChg>
        <pc:spChg chg="add del">
          <ac:chgData name="almir innocenti" userId="120029997511f8f3" providerId="LiveId" clId="{9C42E580-4655-4062-B0C6-90BAFA4F5906}" dt="2024-01-14T23:03:27.524" v="3276" actId="26606"/>
          <ac:spMkLst>
            <pc:docMk/>
            <pc:sldMk cId="3399120881" sldId="264"/>
            <ac:spMk id="187" creationId="{12609869-9E80-471B-A487-A53288E0E791}"/>
          </ac:spMkLst>
        </pc:spChg>
        <pc:spChg chg="add del">
          <ac:chgData name="almir innocenti" userId="120029997511f8f3" providerId="LiveId" clId="{9C42E580-4655-4062-B0C6-90BAFA4F5906}" dt="2024-01-14T23:03:27.524" v="3276" actId="26606"/>
          <ac:spMkLst>
            <pc:docMk/>
            <pc:sldMk cId="3399120881" sldId="264"/>
            <ac:spMk id="188" creationId="{B8B8D07F-F13E-443E-BA68-2D26672D76B9}"/>
          </ac:spMkLst>
        </pc:spChg>
        <pc:spChg chg="add del">
          <ac:chgData name="almir innocenti" userId="120029997511f8f3" providerId="LiveId" clId="{9C42E580-4655-4062-B0C6-90BAFA4F5906}" dt="2024-01-14T23:03:27.524" v="3276" actId="26606"/>
          <ac:spMkLst>
            <pc:docMk/>
            <pc:sldMk cId="3399120881" sldId="264"/>
            <ac:spMk id="189" creationId="{C3944F27-CA70-4E84-A51A-E6BF89558979}"/>
          </ac:spMkLst>
        </pc:spChg>
        <pc:spChg chg="add del">
          <ac:chgData name="almir innocenti" userId="120029997511f8f3" providerId="LiveId" clId="{9C42E580-4655-4062-B0C6-90BAFA4F5906}" dt="2024-01-14T23:03:36.225" v="3278" actId="26606"/>
          <ac:spMkLst>
            <pc:docMk/>
            <pc:sldMk cId="3399120881" sldId="264"/>
            <ac:spMk id="191" creationId="{13EFA6C3-82DC-4131-9929-2523E6FD0B81}"/>
          </ac:spMkLst>
        </pc:spChg>
        <pc:spChg chg="add del">
          <ac:chgData name="almir innocenti" userId="120029997511f8f3" providerId="LiveId" clId="{9C42E580-4655-4062-B0C6-90BAFA4F5906}" dt="2024-01-14T23:03:36.225" v="3278" actId="26606"/>
          <ac:spMkLst>
            <pc:docMk/>
            <pc:sldMk cId="3399120881" sldId="264"/>
            <ac:spMk id="192" creationId="{AEC9469E-14CA-4358-BABC-CBF836A6142D}"/>
          </ac:spMkLst>
        </pc:spChg>
        <pc:spChg chg="add del">
          <ac:chgData name="almir innocenti" userId="120029997511f8f3" providerId="LiveId" clId="{9C42E580-4655-4062-B0C6-90BAFA4F5906}" dt="2024-01-14T23:03:36.225" v="3278" actId="26606"/>
          <ac:spMkLst>
            <pc:docMk/>
            <pc:sldMk cId="3399120881" sldId="264"/>
            <ac:spMk id="193" creationId="{048EB4C9-ACAF-4CCA-BA6E-9314431923B2}"/>
          </ac:spMkLst>
        </pc:spChg>
        <pc:spChg chg="add del">
          <ac:chgData name="almir innocenti" userId="120029997511f8f3" providerId="LiveId" clId="{9C42E580-4655-4062-B0C6-90BAFA4F5906}" dt="2024-01-14T23:11:52.151" v="3341" actId="26606"/>
          <ac:spMkLst>
            <pc:docMk/>
            <pc:sldMk cId="3399120881" sldId="264"/>
            <ac:spMk id="196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1:52.151" v="3341" actId="26606"/>
          <ac:spMkLst>
            <pc:docMk/>
            <pc:sldMk cId="3399120881" sldId="264"/>
            <ac:spMk id="197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1:52.151" v="3341" actId="26606"/>
          <ac:spMkLst>
            <pc:docMk/>
            <pc:sldMk cId="3399120881" sldId="264"/>
            <ac:spMk id="198" creationId="{C728E080-9EDE-496F-8121-7480CF4F3334}"/>
          </ac:spMkLst>
        </pc:spChg>
        <pc:spChg chg="add del">
          <ac:chgData name="almir innocenti" userId="120029997511f8f3" providerId="LiveId" clId="{9C42E580-4655-4062-B0C6-90BAFA4F5906}" dt="2024-01-14T23:11:52.151" v="3341" actId="26606"/>
          <ac:spMkLst>
            <pc:docMk/>
            <pc:sldMk cId="3399120881" sldId="264"/>
            <ac:spMk id="199" creationId="{0888C27D-5B01-459C-AD27-511C9689F4F3}"/>
          </ac:spMkLst>
        </pc:spChg>
        <pc:spChg chg="add del">
          <ac:chgData name="almir innocenti" userId="120029997511f8f3" providerId="LiveId" clId="{9C42E580-4655-4062-B0C6-90BAFA4F5906}" dt="2024-01-14T23:11:55.917" v="3343" actId="26606"/>
          <ac:spMkLst>
            <pc:docMk/>
            <pc:sldMk cId="3399120881" sldId="264"/>
            <ac:spMk id="203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1:55.917" v="3343" actId="26606"/>
          <ac:spMkLst>
            <pc:docMk/>
            <pc:sldMk cId="3399120881" sldId="264"/>
            <ac:spMk id="204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1:55.917" v="3343" actId="26606"/>
          <ac:spMkLst>
            <pc:docMk/>
            <pc:sldMk cId="3399120881" sldId="264"/>
            <ac:spMk id="205" creationId="{FFC9858F-A31F-4B2E-998C-663913EFD28C}"/>
          </ac:spMkLst>
        </pc:spChg>
        <pc:spChg chg="add del">
          <ac:chgData name="almir innocenti" userId="120029997511f8f3" providerId="LiveId" clId="{9C42E580-4655-4062-B0C6-90BAFA4F5906}" dt="2024-01-14T23:11:55.917" v="3343" actId="26606"/>
          <ac:spMkLst>
            <pc:docMk/>
            <pc:sldMk cId="3399120881" sldId="264"/>
            <ac:spMk id="206" creationId="{DF790E19-E9B6-4BD2-909F-5CC48808D217}"/>
          </ac:spMkLst>
        </pc:spChg>
        <pc:spChg chg="add del">
          <ac:chgData name="almir innocenti" userId="120029997511f8f3" providerId="LiveId" clId="{9C42E580-4655-4062-B0C6-90BAFA4F5906}" dt="2024-01-14T23:11:59.202" v="3345" actId="26606"/>
          <ac:spMkLst>
            <pc:docMk/>
            <pc:sldMk cId="3399120881" sldId="264"/>
            <ac:spMk id="210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1:59.202" v="3345" actId="26606"/>
          <ac:spMkLst>
            <pc:docMk/>
            <pc:sldMk cId="3399120881" sldId="264"/>
            <ac:spMk id="211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1:59.202" v="3345" actId="26606"/>
          <ac:spMkLst>
            <pc:docMk/>
            <pc:sldMk cId="3399120881" sldId="264"/>
            <ac:spMk id="212" creationId="{C728E080-9EDE-496F-8121-7480CF4F3334}"/>
          </ac:spMkLst>
        </pc:spChg>
        <pc:spChg chg="add del">
          <ac:chgData name="almir innocenti" userId="120029997511f8f3" providerId="LiveId" clId="{9C42E580-4655-4062-B0C6-90BAFA4F5906}" dt="2024-01-14T23:11:59.202" v="3345" actId="26606"/>
          <ac:spMkLst>
            <pc:docMk/>
            <pc:sldMk cId="3399120881" sldId="264"/>
            <ac:spMk id="213" creationId="{0888C27D-5B01-459C-AD27-511C9689F4F3}"/>
          </ac:spMkLst>
        </pc:spChg>
        <pc:spChg chg="add del">
          <ac:chgData name="almir innocenti" userId="120029997511f8f3" providerId="LiveId" clId="{9C42E580-4655-4062-B0C6-90BAFA4F5906}" dt="2024-01-14T23:12:08.597" v="3347" actId="26606"/>
          <ac:spMkLst>
            <pc:docMk/>
            <pc:sldMk cId="3399120881" sldId="264"/>
            <ac:spMk id="217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2:08.597" v="3347" actId="26606"/>
          <ac:spMkLst>
            <pc:docMk/>
            <pc:sldMk cId="3399120881" sldId="264"/>
            <ac:spMk id="218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2:08.597" v="3347" actId="26606"/>
          <ac:spMkLst>
            <pc:docMk/>
            <pc:sldMk cId="3399120881" sldId="264"/>
            <ac:spMk id="219" creationId="{FFC9858F-A31F-4B2E-998C-663913EFD28C}"/>
          </ac:spMkLst>
        </pc:spChg>
        <pc:spChg chg="add del">
          <ac:chgData name="almir innocenti" userId="120029997511f8f3" providerId="LiveId" clId="{9C42E580-4655-4062-B0C6-90BAFA4F5906}" dt="2024-01-14T23:12:08.597" v="3347" actId="26606"/>
          <ac:spMkLst>
            <pc:docMk/>
            <pc:sldMk cId="3399120881" sldId="264"/>
            <ac:spMk id="220" creationId="{DF790E19-E9B6-4BD2-909F-5CC48808D217}"/>
          </ac:spMkLst>
        </pc:spChg>
        <pc:spChg chg="add del">
          <ac:chgData name="almir innocenti" userId="120029997511f8f3" providerId="LiveId" clId="{9C42E580-4655-4062-B0C6-90BAFA4F5906}" dt="2024-01-14T23:12:14.335" v="3349" actId="26606"/>
          <ac:spMkLst>
            <pc:docMk/>
            <pc:sldMk cId="3399120881" sldId="264"/>
            <ac:spMk id="224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12:14.335" v="3349" actId="26606"/>
          <ac:spMkLst>
            <pc:docMk/>
            <pc:sldMk cId="3399120881" sldId="264"/>
            <ac:spMk id="225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12:14.335" v="3349" actId="26606"/>
          <ac:spMkLst>
            <pc:docMk/>
            <pc:sldMk cId="3399120881" sldId="264"/>
            <ac:spMk id="226" creationId="{664F60CA-0D35-4EA9-88FF-242F3B56BE23}"/>
          </ac:spMkLst>
        </pc:spChg>
        <pc:spChg chg="add del">
          <ac:chgData name="almir innocenti" userId="120029997511f8f3" providerId="LiveId" clId="{9C42E580-4655-4062-B0C6-90BAFA4F5906}" dt="2024-01-14T23:12:14.335" v="3349" actId="26606"/>
          <ac:spMkLst>
            <pc:docMk/>
            <pc:sldMk cId="3399120881" sldId="264"/>
            <ac:spMk id="227" creationId="{6D95061B-ADFC-4592-8BB1-0D542F6F6436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1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2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3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4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5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399120881" sldId="264"/>
            <ac:spMk id="236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4T23:47:44.784" v="3583" actId="26606"/>
          <ac:spMkLst>
            <pc:docMk/>
            <pc:sldMk cId="3399120881" sldId="264"/>
            <ac:spMk id="243" creationId="{DF8BC164-E230-753F-2C7E-B4EE7BA77CF1}"/>
          </ac:spMkLst>
        </pc:spChg>
        <pc:grpChg chg="add del">
          <ac:chgData name="almir innocenti" userId="120029997511f8f3" providerId="LiveId" clId="{9C42E580-4655-4062-B0C6-90BAFA4F5906}" dt="2024-01-14T22:58:53.358" v="3216" actId="26606"/>
          <ac:grpSpMkLst>
            <pc:docMk/>
            <pc:sldMk cId="3399120881" sldId="264"/>
            <ac:grpSpMk id="84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1:40.670" v="3241" actId="26606"/>
          <ac:grpSpMkLst>
            <pc:docMk/>
            <pc:sldMk cId="3399120881" sldId="264"/>
            <ac:grpSpMk id="118" creationId="{16C73AF9-0D33-5C66-5D79-0D0129904B31}"/>
          </ac:grpSpMkLst>
        </pc:grpChg>
        <pc:grpChg chg="add del">
          <ac:chgData name="almir innocenti" userId="120029997511f8f3" providerId="LiveId" clId="{9C42E580-4655-4062-B0C6-90BAFA4F5906}" dt="2024-01-14T23:03:37.812" v="3279" actId="26606"/>
          <ac:grpSpMkLst>
            <pc:docMk/>
            <pc:sldMk cId="3399120881" sldId="264"/>
            <ac:grpSpMk id="155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26.435" v="3260" actId="26606"/>
          <ac:grpSpMkLst>
            <pc:docMk/>
            <pc:sldMk cId="3399120881" sldId="264"/>
            <ac:grpSpMk id="161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27.439" v="3262" actId="26606"/>
          <ac:grpSpMkLst>
            <pc:docMk/>
            <pc:sldMk cId="3399120881" sldId="264"/>
            <ac:grpSpMk id="165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29.059" v="3264" actId="26606"/>
          <ac:grpSpMkLst>
            <pc:docMk/>
            <pc:sldMk cId="3399120881" sldId="264"/>
            <ac:grpSpMk id="169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30.286" v="3266" actId="26606"/>
          <ac:grpSpMkLst>
            <pc:docMk/>
            <pc:sldMk cId="3399120881" sldId="264"/>
            <ac:grpSpMk id="171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33.500" v="3268" actId="26606"/>
          <ac:grpSpMkLst>
            <pc:docMk/>
            <pc:sldMk cId="3399120881" sldId="264"/>
            <ac:grpSpMk id="175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36.769" v="3270" actId="26606"/>
          <ac:grpSpMkLst>
            <pc:docMk/>
            <pc:sldMk cId="3399120881" sldId="264"/>
            <ac:grpSpMk id="177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3:02:45.948" v="3272" actId="26606"/>
          <ac:grpSpMkLst>
            <pc:docMk/>
            <pc:sldMk cId="3399120881" sldId="264"/>
            <ac:grpSpMk id="181" creationId="{C54A2A4D-19EF-3552-F383-6AD9587C8AFC}"/>
          </ac:grpSpMkLst>
        </pc:grpChg>
        <pc:graphicFrameChg chg="add del">
          <ac:chgData name="almir innocenti" userId="120029997511f8f3" providerId="LiveId" clId="{9C42E580-4655-4062-B0C6-90BAFA4F5906}" dt="2024-01-14T22:53:02.104" v="3041" actId="26606"/>
          <ac:graphicFrameMkLst>
            <pc:docMk/>
            <pc:sldMk cId="3399120881" sldId="264"/>
            <ac:graphicFrameMk id="73" creationId="{A58E54B9-6DAB-4E84-0C7C-535C299F514D}"/>
          </ac:graphicFrameMkLst>
        </pc:graphicFrameChg>
        <pc:graphicFrameChg chg="add del">
          <ac:chgData name="almir innocenti" userId="120029997511f8f3" providerId="LiveId" clId="{9C42E580-4655-4062-B0C6-90BAFA4F5906}" dt="2024-01-14T22:59:05.784" v="3222" actId="26606"/>
          <ac:graphicFrameMkLst>
            <pc:docMk/>
            <pc:sldMk cId="3399120881" sldId="264"/>
            <ac:graphicFrameMk id="96" creationId="{A6C5EEC4-AA38-5132-80CA-E33B122CA015}"/>
          </ac:graphicFrameMkLst>
        </pc:graphicFrameChg>
        <pc:graphicFrameChg chg="add del mod">
          <ac:chgData name="almir innocenti" userId="120029997511f8f3" providerId="LiveId" clId="{9C42E580-4655-4062-B0C6-90BAFA4F5906}" dt="2024-01-14T22:59:59.482" v="3227" actId="478"/>
          <ac:graphicFrameMkLst>
            <pc:docMk/>
            <pc:sldMk cId="3399120881" sldId="264"/>
            <ac:graphicFrameMk id="103" creationId="{EF8DDCBE-160E-0E8D-B701-B5692C1D8A40}"/>
          </ac:graphicFrameMkLst>
        </pc:graphicFrameChg>
        <pc:graphicFrameChg chg="add del">
          <ac:chgData name="almir innocenti" userId="120029997511f8f3" providerId="LiveId" clId="{9C42E580-4655-4062-B0C6-90BAFA4F5906}" dt="2024-01-14T23:00:13.460" v="3229" actId="26606"/>
          <ac:graphicFrameMkLst>
            <pc:docMk/>
            <pc:sldMk cId="3399120881" sldId="264"/>
            <ac:graphicFrameMk id="109" creationId="{4826288F-628D-DDE2-8294-0FA1ABC88DF1}"/>
          </ac:graphicFrameMkLst>
        </pc:graphicFrameChg>
        <pc:graphicFrameChg chg="add mod ord modGraphic">
          <ac:chgData name="almir innocenti" userId="120029997511f8f3" providerId="LiveId" clId="{9C42E580-4655-4062-B0C6-90BAFA4F5906}" dt="2024-01-15T03:06:35.066" v="3937" actId="115"/>
          <ac:graphicFrameMkLst>
            <pc:docMk/>
            <pc:sldMk cId="3399120881" sldId="264"/>
            <ac:graphicFrameMk id="110" creationId="{D602ED3A-BEE1-5DD5-6541-30D4CB7E6BAE}"/>
          </ac:graphicFrameMkLst>
        </pc:graphicFrameChg>
        <pc:graphicFrameChg chg="add del mod">
          <ac:chgData name="almir innocenti" userId="120029997511f8f3" providerId="LiveId" clId="{9C42E580-4655-4062-B0C6-90BAFA4F5906}" dt="2024-01-14T23:00:25.569" v="3234" actId="26606"/>
          <ac:graphicFrameMkLst>
            <pc:docMk/>
            <pc:sldMk cId="3399120881" sldId="264"/>
            <ac:graphicFrameMk id="111" creationId="{4D771846-79E3-B1B1-A702-C29B07AF96B4}"/>
          </ac:graphicFrameMkLst>
        </pc:graphicFrameChg>
        <pc:picChg chg="del">
          <ac:chgData name="almir innocenti" userId="120029997511f8f3" providerId="LiveId" clId="{9C42E580-4655-4062-B0C6-90BAFA4F5906}" dt="2024-01-14T12:34:58.094" v="254" actId="478"/>
          <ac:picMkLst>
            <pc:docMk/>
            <pc:sldMk cId="3399120881" sldId="264"/>
            <ac:picMk id="5" creationId="{FD527DB0-73C6-AA98-BF06-3951038928A0}"/>
          </ac:picMkLst>
        </pc:picChg>
        <pc:picChg chg="add mod">
          <ac:chgData name="almir innocenti" userId="120029997511f8f3" providerId="LiveId" clId="{9C42E580-4655-4062-B0C6-90BAFA4F5906}" dt="2024-01-14T23:47:44.784" v="3583" actId="26606"/>
          <ac:picMkLst>
            <pc:docMk/>
            <pc:sldMk cId="3399120881" sldId="264"/>
            <ac:picMk id="6" creationId="{0ED85638-802A-76DD-C8E0-184D9296B7FE}"/>
          </ac:picMkLst>
        </pc:picChg>
        <pc:cxnChg chg="add del">
          <ac:chgData name="almir innocenti" userId="120029997511f8f3" providerId="LiveId" clId="{9C42E580-4655-4062-B0C6-90BAFA4F5906}" dt="2024-01-14T22:12:54.029" v="2491" actId="26606"/>
          <ac:cxnSpMkLst>
            <pc:docMk/>
            <pc:sldMk cId="3399120881" sldId="264"/>
            <ac:cxnSpMk id="54" creationId="{7EB498BD-8089-4626-91EA-4978EBEF535E}"/>
          </ac:cxnSpMkLst>
        </pc:cxnChg>
        <pc:cxnChg chg="add del">
          <ac:chgData name="almir innocenti" userId="120029997511f8f3" providerId="LiveId" clId="{9C42E580-4655-4062-B0C6-90BAFA4F5906}" dt="2024-01-14T22:58:50.016" v="3212" actId="26606"/>
          <ac:cxnSpMkLst>
            <pc:docMk/>
            <pc:sldMk cId="3399120881" sldId="264"/>
            <ac:cxnSpMk id="76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22:58:56.025" v="3218" actId="26606"/>
          <ac:cxnSpMkLst>
            <pc:docMk/>
            <pc:sldMk cId="3399120881" sldId="264"/>
            <ac:cxnSpMk id="88" creationId="{EEA38897-7BA3-4408-8083-3235339C4A60}"/>
          </ac:cxnSpMkLst>
        </pc:cxnChg>
        <pc:cxnChg chg="add del">
          <ac:chgData name="almir innocenti" userId="120029997511f8f3" providerId="LiveId" clId="{9C42E580-4655-4062-B0C6-90BAFA4F5906}" dt="2024-01-14T22:58:56.025" v="3218" actId="26606"/>
          <ac:cxnSpMkLst>
            <pc:docMk/>
            <pc:sldMk cId="3399120881" sldId="264"/>
            <ac:cxnSpMk id="89" creationId="{F11AD06B-AB20-4097-8606-5DA00DBACE88}"/>
          </ac:cxnSpMkLst>
        </pc:cxnChg>
        <pc:cxnChg chg="add del">
          <ac:chgData name="almir innocenti" userId="120029997511f8f3" providerId="LiveId" clId="{9C42E580-4655-4062-B0C6-90BAFA4F5906}" dt="2024-01-14T23:01:59.797" v="3251" actId="26606"/>
          <ac:cxnSpMkLst>
            <pc:docMk/>
            <pc:sldMk cId="3399120881" sldId="264"/>
            <ac:cxnSpMk id="144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3:10:41.327" v="3330" actId="26606"/>
          <ac:cxnSpMkLst>
            <pc:docMk/>
            <pc:sldMk cId="3399120881" sldId="264"/>
            <ac:cxnSpMk id="151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0:41.327" v="3330" actId="26606"/>
          <ac:cxnSpMkLst>
            <pc:docMk/>
            <pc:sldMk cId="3399120881" sldId="264"/>
            <ac:cxnSpMk id="154" creationId="{2A81669A-CD39-4244-B8BF-016896F4DAD3}"/>
          </ac:cxnSpMkLst>
        </pc:cxnChg>
        <pc:cxnChg chg="add del">
          <ac:chgData name="almir innocenti" userId="120029997511f8f3" providerId="LiveId" clId="{9C42E580-4655-4062-B0C6-90BAFA4F5906}" dt="2024-01-14T23:11:33.183" v="3335" actId="26606"/>
          <ac:cxnSpMkLst>
            <pc:docMk/>
            <pc:sldMk cId="3399120881" sldId="264"/>
            <ac:cxnSpMk id="173" creationId="{2A81669A-CD39-4244-B8BF-016896F4DAD3}"/>
          </ac:cxnSpMkLst>
        </pc:cxnChg>
        <pc:cxnChg chg="add del">
          <ac:chgData name="almir innocenti" userId="120029997511f8f3" providerId="LiveId" clId="{9C42E580-4655-4062-B0C6-90BAFA4F5906}" dt="2024-01-14T23:11:33.183" v="3335" actId="26606"/>
          <ac:cxnSpMkLst>
            <pc:docMk/>
            <pc:sldMk cId="3399120881" sldId="264"/>
            <ac:cxnSpMk id="174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1:38.045" v="3337" actId="26606"/>
          <ac:cxnSpMkLst>
            <pc:docMk/>
            <pc:sldMk cId="3399120881" sldId="264"/>
            <ac:cxnSpMk id="17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02:54.612" v="3274" actId="26606"/>
          <ac:cxnSpMkLst>
            <pc:docMk/>
            <pc:sldMk cId="3399120881" sldId="264"/>
            <ac:cxnSpMk id="185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23:11:41.064" v="3339" actId="26606"/>
          <ac:cxnSpMkLst>
            <pc:docMk/>
            <pc:sldMk cId="3399120881" sldId="264"/>
            <ac:cxnSpMk id="190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1:41.064" v="3339" actId="26606"/>
          <ac:cxnSpMkLst>
            <pc:docMk/>
            <pc:sldMk cId="3399120881" sldId="264"/>
            <ac:cxnSpMk id="194" creationId="{C093FF4C-75F6-4952-8B68-950D5C40DE55}"/>
          </ac:cxnSpMkLst>
        </pc:cxnChg>
        <pc:cxnChg chg="add del">
          <ac:chgData name="almir innocenti" userId="120029997511f8f3" providerId="LiveId" clId="{9C42E580-4655-4062-B0C6-90BAFA4F5906}" dt="2024-01-14T23:11:52.151" v="3341" actId="26606"/>
          <ac:cxnSpMkLst>
            <pc:docMk/>
            <pc:sldMk cId="3399120881" sldId="264"/>
            <ac:cxnSpMk id="200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1:52.151" v="3341" actId="26606"/>
          <ac:cxnSpMkLst>
            <pc:docMk/>
            <pc:sldMk cId="3399120881" sldId="264"/>
            <ac:cxnSpMk id="201" creationId="{56D1466C-B7A6-49E2-B3A8-9621DFAE9AA1}"/>
          </ac:cxnSpMkLst>
        </pc:cxnChg>
        <pc:cxnChg chg="add del">
          <ac:chgData name="almir innocenti" userId="120029997511f8f3" providerId="LiveId" clId="{9C42E580-4655-4062-B0C6-90BAFA4F5906}" dt="2024-01-14T23:11:55.917" v="3343" actId="26606"/>
          <ac:cxnSpMkLst>
            <pc:docMk/>
            <pc:sldMk cId="3399120881" sldId="264"/>
            <ac:cxnSpMk id="207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1:55.917" v="3343" actId="26606"/>
          <ac:cxnSpMkLst>
            <pc:docMk/>
            <pc:sldMk cId="3399120881" sldId="264"/>
            <ac:cxnSpMk id="208" creationId="{A0D1937B-1153-481F-B585-996B948FDC82}"/>
          </ac:cxnSpMkLst>
        </pc:cxnChg>
        <pc:cxnChg chg="add del">
          <ac:chgData name="almir innocenti" userId="120029997511f8f3" providerId="LiveId" clId="{9C42E580-4655-4062-B0C6-90BAFA4F5906}" dt="2024-01-14T23:11:59.202" v="3345" actId="26606"/>
          <ac:cxnSpMkLst>
            <pc:docMk/>
            <pc:sldMk cId="3399120881" sldId="264"/>
            <ac:cxnSpMk id="214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1:59.202" v="3345" actId="26606"/>
          <ac:cxnSpMkLst>
            <pc:docMk/>
            <pc:sldMk cId="3399120881" sldId="264"/>
            <ac:cxnSpMk id="215" creationId="{C93175AC-7EC8-4358-95B4-536D65F85618}"/>
          </ac:cxnSpMkLst>
        </pc:cxnChg>
        <pc:cxnChg chg="add del">
          <ac:chgData name="almir innocenti" userId="120029997511f8f3" providerId="LiveId" clId="{9C42E580-4655-4062-B0C6-90BAFA4F5906}" dt="2024-01-14T23:12:08.597" v="3347" actId="26606"/>
          <ac:cxnSpMkLst>
            <pc:docMk/>
            <pc:sldMk cId="3399120881" sldId="264"/>
            <ac:cxnSpMk id="221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2:08.597" v="3347" actId="26606"/>
          <ac:cxnSpMkLst>
            <pc:docMk/>
            <pc:sldMk cId="3399120881" sldId="264"/>
            <ac:cxnSpMk id="222" creationId="{63A4393C-77E8-4622-B7C7-5C6E80973CCA}"/>
          </ac:cxnSpMkLst>
        </pc:cxnChg>
        <pc:cxnChg chg="add del">
          <ac:chgData name="almir innocenti" userId="120029997511f8f3" providerId="LiveId" clId="{9C42E580-4655-4062-B0C6-90BAFA4F5906}" dt="2024-01-14T23:12:14.335" v="3349" actId="26606"/>
          <ac:cxnSpMkLst>
            <pc:docMk/>
            <pc:sldMk cId="3399120881" sldId="264"/>
            <ac:cxnSpMk id="228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12:14.335" v="3349" actId="26606"/>
          <ac:cxnSpMkLst>
            <pc:docMk/>
            <pc:sldMk cId="3399120881" sldId="264"/>
            <ac:cxnSpMk id="229" creationId="{D88078E8-75E8-4FE2-A60F-C677E3D6B159}"/>
          </ac:cxnSpMkLst>
        </pc:cxnChg>
        <pc:cxnChg chg="add del">
          <ac:chgData name="almir innocenti" userId="120029997511f8f3" providerId="LiveId" clId="{9C42E580-4655-4062-B0C6-90BAFA4F5906}" dt="2024-01-14T23:47:44.784" v="3583" actId="26606"/>
          <ac:cxnSpMkLst>
            <pc:docMk/>
            <pc:sldMk cId="3399120881" sldId="264"/>
            <ac:cxnSpMk id="241" creationId="{FC23E3B9-5ABF-58B3-E2B0-E9A5DAA90037}"/>
          </ac:cxnSpMkLst>
        </pc:cxnChg>
      </pc:sldChg>
      <pc:sldChg chg="addSp delSp modSp new mod ord setBg setClrOvrMap delDesignElem chgLayout">
        <pc:chgData name="almir innocenti" userId="120029997511f8f3" providerId="LiveId" clId="{9C42E580-4655-4062-B0C6-90BAFA4F5906}" dt="2024-01-17T09:15:12.397" v="4029" actId="20577"/>
        <pc:sldMkLst>
          <pc:docMk/>
          <pc:sldMk cId="97704054" sldId="265"/>
        </pc:sldMkLst>
        <pc:spChg chg="mod ord">
          <ac:chgData name="almir innocenti" userId="120029997511f8f3" providerId="LiveId" clId="{9C42E580-4655-4062-B0C6-90BAFA4F5906}" dt="2024-01-15T00:15:43.038" v="3879" actId="207"/>
          <ac:spMkLst>
            <pc:docMk/>
            <pc:sldMk cId="97704054" sldId="265"/>
            <ac:spMk id="2" creationId="{1F7CB22F-1446-3308-7CEF-72C2D0EA2515}"/>
          </ac:spMkLst>
        </pc:spChg>
        <pc:spChg chg="del">
          <ac:chgData name="almir innocenti" userId="120029997511f8f3" providerId="LiveId" clId="{9C42E580-4655-4062-B0C6-90BAFA4F5906}" dt="2024-01-14T16:10:30.998" v="489"/>
          <ac:spMkLst>
            <pc:docMk/>
            <pc:sldMk cId="97704054" sldId="265"/>
            <ac:spMk id="3" creationId="{35B86955-B06F-A01C-FC6F-374FA1115CBA}"/>
          </ac:spMkLst>
        </pc:spChg>
        <pc:spChg chg="add del mod">
          <ac:chgData name="almir innocenti" userId="120029997511f8f3" providerId="LiveId" clId="{9C42E580-4655-4062-B0C6-90BAFA4F5906}" dt="2024-01-14T19:06:37.223" v="1529" actId="478"/>
          <ac:spMkLst>
            <pc:docMk/>
            <pc:sldMk cId="97704054" sldId="265"/>
            <ac:spMk id="3" creationId="{C9846422-B978-999D-7F3A-555419FAD816}"/>
          </ac:spMkLst>
        </pc:spChg>
        <pc:spChg chg="add del mod">
          <ac:chgData name="almir innocenti" userId="120029997511f8f3" providerId="LiveId" clId="{9C42E580-4655-4062-B0C6-90BAFA4F5906}" dt="2024-01-14T19:04:27.894" v="1512" actId="478"/>
          <ac:spMkLst>
            <pc:docMk/>
            <pc:sldMk cId="97704054" sldId="265"/>
            <ac:spMk id="6" creationId="{EF14DA23-A367-2265-0DEE-D736DAB02E3B}"/>
          </ac:spMkLst>
        </pc:spChg>
        <pc:spChg chg="add del mod">
          <ac:chgData name="almir innocenti" userId="120029997511f8f3" providerId="LiveId" clId="{9C42E580-4655-4062-B0C6-90BAFA4F5906}" dt="2024-01-14T19:06:41.820" v="1530" actId="6264"/>
          <ac:spMkLst>
            <pc:docMk/>
            <pc:sldMk cId="97704054" sldId="265"/>
            <ac:spMk id="8" creationId="{877EE97C-F7BA-0C90-93A8-0EF17B58A709}"/>
          </ac:spMkLst>
        </pc:spChg>
        <pc:spChg chg="add del mod ord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0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20:24:09.180" v="1995" actId="26606"/>
          <ac:spMkLst>
            <pc:docMk/>
            <pc:sldMk cId="97704054" sldId="265"/>
            <ac:spMk id="14" creationId="{4F7EBAE4-9945-4473-9E34-B2C66EA0F03D}"/>
          </ac:spMkLst>
        </pc:spChg>
        <pc:spChg chg="add del">
          <ac:chgData name="almir innocenti" userId="120029997511f8f3" providerId="LiveId" clId="{9C42E580-4655-4062-B0C6-90BAFA4F5906}" dt="2024-01-14T20:24:09.180" v="1995" actId="26606"/>
          <ac:spMkLst>
            <pc:docMk/>
            <pc:sldMk cId="97704054" sldId="265"/>
            <ac:spMk id="18" creationId="{70BEB1E7-2F88-40BC-B73D-42E5B6F80BFC}"/>
          </ac:spMkLst>
        </pc:spChg>
        <pc:spChg chg="add del">
          <ac:chgData name="almir innocenti" userId="120029997511f8f3" providerId="LiveId" clId="{9C42E580-4655-4062-B0C6-90BAFA4F5906}" dt="2024-01-14T20:24:09.180" v="1995" actId="26606"/>
          <ac:spMkLst>
            <pc:docMk/>
            <pc:sldMk cId="97704054" sldId="265"/>
            <ac:spMk id="20" creationId="{A7B99495-F43F-4D80-A44F-2CB4764EB90B}"/>
          </ac:spMkLst>
        </pc:spChg>
        <pc:spChg chg="add del">
          <ac:chgData name="almir innocenti" userId="120029997511f8f3" providerId="LiveId" clId="{9C42E580-4655-4062-B0C6-90BAFA4F5906}" dt="2024-01-14T20:24:13.519" v="1997" actId="26606"/>
          <ac:spMkLst>
            <pc:docMk/>
            <pc:sldMk cId="97704054" sldId="265"/>
            <ac:spMk id="22" creationId="{907EF6B7-1338-4443-8C46-6A318D952DFD}"/>
          </ac:spMkLst>
        </pc:spChg>
        <pc:spChg chg="add del">
          <ac:chgData name="almir innocenti" userId="120029997511f8f3" providerId="LiveId" clId="{9C42E580-4655-4062-B0C6-90BAFA4F5906}" dt="2024-01-14T20:24:13.519" v="1997" actId="26606"/>
          <ac:spMkLst>
            <pc:docMk/>
            <pc:sldMk cId="97704054" sldId="265"/>
            <ac:spMk id="24" creationId="{DAAE4CDD-124C-4DCF-9584-B6033B545DD5}"/>
          </ac:spMkLst>
        </pc:spChg>
        <pc:spChg chg="add del">
          <ac:chgData name="almir innocenti" userId="120029997511f8f3" providerId="LiveId" clId="{9C42E580-4655-4062-B0C6-90BAFA4F5906}" dt="2024-01-14T16:27:00.785" v="620" actId="26606"/>
          <ac:spMkLst>
            <pc:docMk/>
            <pc:sldMk cId="97704054" sldId="265"/>
            <ac:spMk id="25" creationId="{FD451EE1-06AB-4684-8B7A-59133962CD21}"/>
          </ac:spMkLst>
        </pc:spChg>
        <pc:spChg chg="add del">
          <ac:chgData name="almir innocenti" userId="120029997511f8f3" providerId="LiveId" clId="{9C42E580-4655-4062-B0C6-90BAFA4F5906}" dt="2024-01-14T16:27:00.785" v="620" actId="26606"/>
          <ac:spMkLst>
            <pc:docMk/>
            <pc:sldMk cId="97704054" sldId="265"/>
            <ac:spMk id="26" creationId="{E402D69F-ABEF-47E0-B154-C6656A2B3F24}"/>
          </ac:spMkLst>
        </pc:spChg>
        <pc:spChg chg="add del">
          <ac:chgData name="almir innocenti" userId="120029997511f8f3" providerId="LiveId" clId="{9C42E580-4655-4062-B0C6-90BAFA4F5906}" dt="2024-01-14T20:24:13.519" v="1997" actId="26606"/>
          <ac:spMkLst>
            <pc:docMk/>
            <pc:sldMk cId="97704054" sldId="265"/>
            <ac:spMk id="27" creationId="{081E4A58-353D-44AE-B2FC-2A74E2E400F7}"/>
          </ac:spMkLst>
        </pc:spChg>
        <pc:spChg chg="add del">
          <ac:chgData name="almir innocenti" userId="120029997511f8f3" providerId="LiveId" clId="{9C42E580-4655-4062-B0C6-90BAFA4F5906}" dt="2024-01-14T16:26:46.917" v="612" actId="26606"/>
          <ac:spMkLst>
            <pc:docMk/>
            <pc:sldMk cId="97704054" sldId="265"/>
            <ac:spMk id="28" creationId="{53F29798-D584-4792-9B62-3F5F5C36D619}"/>
          </ac:spMkLst>
        </pc:spChg>
        <pc:spChg chg="add del">
          <ac:chgData name="almir innocenti" userId="120029997511f8f3" providerId="LiveId" clId="{9C42E580-4655-4062-B0C6-90BAFA4F5906}" dt="2024-01-14T16:28:02.204" v="628" actId="26606"/>
          <ac:spMkLst>
            <pc:docMk/>
            <pc:sldMk cId="97704054" sldId="265"/>
            <ac:spMk id="29" creationId="{1707FC24-6981-43D9-B525-C7832BA22463}"/>
          </ac:spMkLst>
        </pc:spChg>
        <pc:spChg chg="add del">
          <ac:chgData name="almir innocenti" userId="120029997511f8f3" providerId="LiveId" clId="{9C42E580-4655-4062-B0C6-90BAFA4F5906}" dt="2024-01-14T16:26:49.657" v="614" actId="26606"/>
          <ac:spMkLst>
            <pc:docMk/>
            <pc:sldMk cId="97704054" sldId="265"/>
            <ac:spMk id="30" creationId="{4845A0EE-C4C8-4AE1-B3C6-1261368AC036}"/>
          </ac:spMkLst>
        </pc:spChg>
        <pc:spChg chg="add del">
          <ac:chgData name="almir innocenti" userId="120029997511f8f3" providerId="LiveId" clId="{9C42E580-4655-4062-B0C6-90BAFA4F5906}" dt="2024-01-14T20:24:13.519" v="1997" actId="26606"/>
          <ac:spMkLst>
            <pc:docMk/>
            <pc:sldMk cId="97704054" sldId="265"/>
            <ac:spMk id="31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16:26:55.160" v="616" actId="26606"/>
          <ac:spMkLst>
            <pc:docMk/>
            <pc:sldMk cId="97704054" sldId="265"/>
            <ac:spMk id="32" creationId="{53F29798-D584-4792-9B62-3F5F5C36D619}"/>
          </ac:spMkLst>
        </pc:spChg>
        <pc:spChg chg="add del">
          <ac:chgData name="almir innocenti" userId="120029997511f8f3" providerId="LiveId" clId="{9C42E580-4655-4062-B0C6-90BAFA4F5906}" dt="2024-01-14T16:27:45.174" v="625" actId="26606"/>
          <ac:spMkLst>
            <pc:docMk/>
            <pc:sldMk cId="97704054" sldId="265"/>
            <ac:spMk id="34" creationId="{02D44074-0B69-4F0C-A7B3-5645CE40D8E3}"/>
          </ac:spMkLst>
        </pc:spChg>
        <pc:spChg chg="add del">
          <ac:chgData name="almir innocenti" userId="120029997511f8f3" providerId="LiveId" clId="{9C42E580-4655-4062-B0C6-90BAFA4F5906}" dt="2024-01-14T20:32:44.725" v="2088" actId="26606"/>
          <ac:spMkLst>
            <pc:docMk/>
            <pc:sldMk cId="97704054" sldId="265"/>
            <ac:spMk id="35" creationId="{87BF42CA-AD55-48B4-8949-C4DCA60A6AEE}"/>
          </ac:spMkLst>
        </pc:spChg>
        <pc:spChg chg="add del">
          <ac:chgData name="almir innocenti" userId="120029997511f8f3" providerId="LiveId" clId="{9C42E580-4655-4062-B0C6-90BAFA4F5906}" dt="2024-01-14T16:28:02.166" v="627" actId="26606"/>
          <ac:spMkLst>
            <pc:docMk/>
            <pc:sldMk cId="97704054" sldId="265"/>
            <ac:spMk id="37" creationId="{3F24A09B-713F-43FC-AB6E-B88083968522}"/>
          </ac:spMkLst>
        </pc:spChg>
        <pc:spChg chg="add del">
          <ac:chgData name="almir innocenti" userId="120029997511f8f3" providerId="LiveId" clId="{9C42E580-4655-4062-B0C6-90BAFA4F5906}" dt="2024-01-14T20:32:44.725" v="2088" actId="26606"/>
          <ac:spMkLst>
            <pc:docMk/>
            <pc:sldMk cId="97704054" sldId="265"/>
            <ac:spMk id="38" creationId="{66AE1D3D-3106-4CB2-AA7C-0C1642AC0F2E}"/>
          </ac:spMkLst>
        </pc:spChg>
        <pc:spChg chg="add del">
          <ac:chgData name="almir innocenti" userId="120029997511f8f3" providerId="LiveId" clId="{9C42E580-4655-4062-B0C6-90BAFA4F5906}" dt="2024-01-14T19:06:41.820" v="1530" actId="6264"/>
          <ac:spMkLst>
            <pc:docMk/>
            <pc:sldMk cId="97704054" sldId="265"/>
            <ac:spMk id="39" creationId="{02D44074-0B69-4F0C-A7B3-5645CE40D8E3}"/>
          </ac:spMkLst>
        </pc:spChg>
        <pc:spChg chg="add del">
          <ac:chgData name="almir innocenti" userId="120029997511f8f3" providerId="LiveId" clId="{9C42E580-4655-4062-B0C6-90BAFA4F5906}" dt="2024-01-14T20:24:27.198" v="1999" actId="26606"/>
          <ac:spMkLst>
            <pc:docMk/>
            <pc:sldMk cId="97704054" sldId="265"/>
            <ac:spMk id="41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20:33:58.411" v="2092" actId="26606"/>
          <ac:spMkLst>
            <pc:docMk/>
            <pc:sldMk cId="97704054" sldId="265"/>
            <ac:spMk id="42" creationId="{1C799903-48D5-4A31-A1A2-541072D9771E}"/>
          </ac:spMkLst>
        </pc:spChg>
        <pc:spChg chg="add del">
          <ac:chgData name="almir innocenti" userId="120029997511f8f3" providerId="LiveId" clId="{9C42E580-4655-4062-B0C6-90BAFA4F5906}" dt="2024-01-14T20:33:58.411" v="2092" actId="26606"/>
          <ac:spMkLst>
            <pc:docMk/>
            <pc:sldMk cId="97704054" sldId="265"/>
            <ac:spMk id="45" creationId="{8EFFF109-FC58-4FD3-BE05-9775A1310F55}"/>
          </ac:spMkLst>
        </pc:spChg>
        <pc:spChg chg="add del">
          <ac:chgData name="almir innocenti" userId="120029997511f8f3" providerId="LiveId" clId="{9C42E580-4655-4062-B0C6-90BAFA4F5906}" dt="2024-01-14T20:33:58.411" v="2092" actId="26606"/>
          <ac:spMkLst>
            <pc:docMk/>
            <pc:sldMk cId="97704054" sldId="265"/>
            <ac:spMk id="46" creationId="{E1B96AD6-92A9-4273-A62B-96A1C3E0BA95}"/>
          </ac:spMkLst>
        </pc:spChg>
        <pc:spChg chg="add del">
          <ac:chgData name="almir innocenti" userId="120029997511f8f3" providerId="LiveId" clId="{9C42E580-4655-4062-B0C6-90BAFA4F5906}" dt="2024-01-14T20:24:41.944" v="2001" actId="26606"/>
          <ac:spMkLst>
            <pc:docMk/>
            <pc:sldMk cId="97704054" sldId="265"/>
            <ac:spMk id="47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20:33:58.411" v="2092" actId="26606"/>
          <ac:spMkLst>
            <pc:docMk/>
            <pc:sldMk cId="97704054" sldId="265"/>
            <ac:spMk id="48" creationId="{463EEC44-1BA3-44ED-81FC-A644B04B2A44}"/>
          </ac:spMkLst>
        </pc:spChg>
        <pc:spChg chg="add del">
          <ac:chgData name="almir innocenti" userId="120029997511f8f3" providerId="LiveId" clId="{9C42E580-4655-4062-B0C6-90BAFA4F5906}" dt="2024-01-14T20:25:30.865" v="2005" actId="26606"/>
          <ac:spMkLst>
            <pc:docMk/>
            <pc:sldMk cId="97704054" sldId="265"/>
            <ac:spMk id="49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0:25:30.865" v="2005" actId="26606"/>
          <ac:spMkLst>
            <pc:docMk/>
            <pc:sldMk cId="97704054" sldId="265"/>
            <ac:spMk id="50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0:25:30.865" v="2005" actId="26606"/>
          <ac:spMkLst>
            <pc:docMk/>
            <pc:sldMk cId="97704054" sldId="265"/>
            <ac:spMk id="52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0:25:30.865" v="2005" actId="26606"/>
          <ac:spMkLst>
            <pc:docMk/>
            <pc:sldMk cId="97704054" sldId="265"/>
            <ac:spMk id="53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0:25:30.865" v="2005" actId="26606"/>
          <ac:spMkLst>
            <pc:docMk/>
            <pc:sldMk cId="97704054" sldId="265"/>
            <ac:spMk id="54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20:34:06.473" v="2094" actId="26606"/>
          <ac:spMkLst>
            <pc:docMk/>
            <pc:sldMk cId="97704054" sldId="265"/>
            <ac:spMk id="55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20:34:06.473" v="2094" actId="26606"/>
          <ac:spMkLst>
            <pc:docMk/>
            <pc:sldMk cId="97704054" sldId="265"/>
            <ac:spMk id="58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3:59:14.015" v="3677" actId="26606"/>
          <ac:spMkLst>
            <pc:docMk/>
            <pc:sldMk cId="97704054" sldId="265"/>
            <ac:spMk id="59" creationId="{45B71F80-1F92-4074-84D9-16A062B215B3}"/>
          </ac:spMkLst>
        </pc:spChg>
        <pc:spChg chg="add del">
          <ac:chgData name="almir innocenti" userId="120029997511f8f3" providerId="LiveId" clId="{9C42E580-4655-4062-B0C6-90BAFA4F5906}" dt="2024-01-14T20:34:09.381" v="2096" actId="26606"/>
          <ac:spMkLst>
            <pc:docMk/>
            <pc:sldMk cId="97704054" sldId="265"/>
            <ac:spMk id="60" creationId="{4BC99CB9-DDAD-44A2-8A1C-E3AF4E72DF5C}"/>
          </ac:spMkLst>
        </pc:spChg>
        <pc:spChg chg="add del">
          <ac:chgData name="almir innocenti" userId="120029997511f8f3" providerId="LiveId" clId="{9C42E580-4655-4062-B0C6-90BAFA4F5906}" dt="2024-01-14T20:34:09.381" v="2096" actId="26606"/>
          <ac:spMkLst>
            <pc:docMk/>
            <pc:sldMk cId="97704054" sldId="265"/>
            <ac:spMk id="61" creationId="{64053CBF-3932-45FF-8285-EE5146085F3A}"/>
          </ac:spMkLst>
        </pc:spChg>
        <pc:spChg chg="add del">
          <ac:chgData name="almir innocenti" userId="120029997511f8f3" providerId="LiveId" clId="{9C42E580-4655-4062-B0C6-90BAFA4F5906}" dt="2024-01-14T23:59:14.015" v="3677" actId="26606"/>
          <ac:spMkLst>
            <pc:docMk/>
            <pc:sldMk cId="97704054" sldId="265"/>
            <ac:spMk id="63" creationId="{7209C9DA-6E0D-46D9-8275-C52222D8CCAC}"/>
          </ac:spMkLst>
        </pc:spChg>
        <pc:spChg chg="add del">
          <ac:chgData name="almir innocenti" userId="120029997511f8f3" providerId="LiveId" clId="{9C42E580-4655-4062-B0C6-90BAFA4F5906}" dt="2024-01-14T23:59:14.015" v="3677" actId="26606"/>
          <ac:spMkLst>
            <pc:docMk/>
            <pc:sldMk cId="97704054" sldId="265"/>
            <ac:spMk id="64" creationId="{3EB57A4D-E0D0-46DA-B339-F24CA46FA70B}"/>
          </ac:spMkLst>
        </pc:spChg>
        <pc:spChg chg="add del">
          <ac:chgData name="almir innocenti" userId="120029997511f8f3" providerId="LiveId" clId="{9C42E580-4655-4062-B0C6-90BAFA4F5906}" dt="2024-01-14T23:59:24.583" v="3679" actId="26606"/>
          <ac:spMkLst>
            <pc:docMk/>
            <pc:sldMk cId="97704054" sldId="265"/>
            <ac:spMk id="68" creationId="{8DF4D7F6-81B5-452A-9CE6-76D81F91D41B}"/>
          </ac:spMkLst>
        </pc:spChg>
        <pc:spChg chg="add del">
          <ac:chgData name="almir innocenti" userId="120029997511f8f3" providerId="LiveId" clId="{9C42E580-4655-4062-B0C6-90BAFA4F5906}" dt="2024-01-14T23:59:24.583" v="3679" actId="26606"/>
          <ac:spMkLst>
            <pc:docMk/>
            <pc:sldMk cId="97704054" sldId="265"/>
            <ac:spMk id="69" creationId="{4600514D-20FB-4559-97DC-D1DC39E6C3DE}"/>
          </ac:spMkLst>
        </pc:spChg>
        <pc:spChg chg="add del">
          <ac:chgData name="almir innocenti" userId="120029997511f8f3" providerId="LiveId" clId="{9C42E580-4655-4062-B0C6-90BAFA4F5906}" dt="2024-01-14T23:59:24.583" v="3679" actId="26606"/>
          <ac:spMkLst>
            <pc:docMk/>
            <pc:sldMk cId="97704054" sldId="265"/>
            <ac:spMk id="70" creationId="{266F638A-E405-4AC0-B984-72E5813B0DD1}"/>
          </ac:spMkLst>
        </pc:spChg>
        <pc:spChg chg="add del">
          <ac:chgData name="almir innocenti" userId="120029997511f8f3" providerId="LiveId" clId="{9C42E580-4655-4062-B0C6-90BAFA4F5906}" dt="2024-01-14T20:34:14.644" v="2098" actId="26606"/>
          <ac:spMkLst>
            <pc:docMk/>
            <pc:sldMk cId="97704054" sldId="265"/>
            <ac:spMk id="73" creationId="{4BC99CB9-DDAD-44A2-8A1C-E3AF4E72DF5C}"/>
          </ac:spMkLst>
        </pc:spChg>
        <pc:spChg chg="add del">
          <ac:chgData name="almir innocenti" userId="120029997511f8f3" providerId="LiveId" clId="{9C42E580-4655-4062-B0C6-90BAFA4F5906}" dt="2024-01-14T20:34:14.644" v="2098" actId="26606"/>
          <ac:spMkLst>
            <pc:docMk/>
            <pc:sldMk cId="97704054" sldId="265"/>
            <ac:spMk id="74" creationId="{1561AEE4-4E38-4BAC-976D-E0DE523FC5D1}"/>
          </ac:spMkLst>
        </pc:spChg>
        <pc:spChg chg="add del">
          <ac:chgData name="almir innocenti" userId="120029997511f8f3" providerId="LiveId" clId="{9C42E580-4655-4062-B0C6-90BAFA4F5906}" dt="2024-01-14T23:59:24.583" v="3679" actId="26606"/>
          <ac:spMkLst>
            <pc:docMk/>
            <pc:sldMk cId="97704054" sldId="265"/>
            <ac:spMk id="76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4T23:59:24.583" v="3679" actId="26606"/>
          <ac:spMkLst>
            <pc:docMk/>
            <pc:sldMk cId="97704054" sldId="265"/>
            <ac:spMk id="77" creationId="{27B538D5-95DB-47ED-9CB4-34AE5BF78E6B}"/>
          </ac:spMkLst>
        </pc:spChg>
        <pc:spChg chg="add del">
          <ac:chgData name="almir innocenti" userId="120029997511f8f3" providerId="LiveId" clId="{9C42E580-4655-4062-B0C6-90BAFA4F5906}" dt="2024-01-14T23:59:51.142" v="3683" actId="26606"/>
          <ac:spMkLst>
            <pc:docMk/>
            <pc:sldMk cId="97704054" sldId="265"/>
            <ac:spMk id="78" creationId="{518E5A25-92C5-4F27-8E26-0AAAB0CDC85E}"/>
          </ac:spMkLst>
        </pc:spChg>
        <pc:spChg chg="add del">
          <ac:chgData name="almir innocenti" userId="120029997511f8f3" providerId="LiveId" clId="{9C42E580-4655-4062-B0C6-90BAFA4F5906}" dt="2024-01-14T23:59:35.637" v="3681" actId="26606"/>
          <ac:spMkLst>
            <pc:docMk/>
            <pc:sldMk cId="97704054" sldId="265"/>
            <ac:spMk id="79" creationId="{82D1CBBC-6E9F-4212-9806-7A638C828B49}"/>
          </ac:spMkLst>
        </pc:spChg>
        <pc:spChg chg="add del">
          <ac:chgData name="almir innocenti" userId="120029997511f8f3" providerId="LiveId" clId="{9C42E580-4655-4062-B0C6-90BAFA4F5906}" dt="2024-01-14T23:59:55.083" v="3685" actId="26606"/>
          <ac:spMkLst>
            <pc:docMk/>
            <pc:sldMk cId="97704054" sldId="265"/>
            <ac:spMk id="81" creationId="{45B71F80-1F92-4074-84D9-16A062B215B3}"/>
          </ac:spMkLst>
        </pc:spChg>
        <pc:spChg chg="add del">
          <ac:chgData name="almir innocenti" userId="120029997511f8f3" providerId="LiveId" clId="{9C42E580-4655-4062-B0C6-90BAFA4F5906}" dt="2024-01-14T23:59:55.083" v="3685" actId="26606"/>
          <ac:spMkLst>
            <pc:docMk/>
            <pc:sldMk cId="97704054" sldId="265"/>
            <ac:spMk id="82" creationId="{7209C9DA-6E0D-46D9-8275-C52222D8CCAC}"/>
          </ac:spMkLst>
        </pc:spChg>
        <pc:spChg chg="add del">
          <ac:chgData name="almir innocenti" userId="120029997511f8f3" providerId="LiveId" clId="{9C42E580-4655-4062-B0C6-90BAFA4F5906}" dt="2024-01-14T23:59:55.083" v="3685" actId="26606"/>
          <ac:spMkLst>
            <pc:docMk/>
            <pc:sldMk cId="97704054" sldId="265"/>
            <ac:spMk id="83" creationId="{3EB57A4D-E0D0-46DA-B339-F24CA46FA70B}"/>
          </ac:spMkLst>
        </pc:spChg>
        <pc:spChg chg="add del">
          <ac:chgData name="almir innocenti" userId="120029997511f8f3" providerId="LiveId" clId="{9C42E580-4655-4062-B0C6-90BAFA4F5906}" dt="2024-01-14T20:34:16.969" v="2100" actId="26606"/>
          <ac:spMkLst>
            <pc:docMk/>
            <pc:sldMk cId="97704054" sldId="265"/>
            <ac:spMk id="84" creationId="{43C823D3-D619-407C-89E0-C6F6B1E7A42A}"/>
          </ac:spMkLst>
        </pc:spChg>
        <pc:spChg chg="add del">
          <ac:chgData name="almir innocenti" userId="120029997511f8f3" providerId="LiveId" clId="{9C42E580-4655-4062-B0C6-90BAFA4F5906}" dt="2024-01-14T20:34:16.969" v="2100" actId="26606"/>
          <ac:spMkLst>
            <pc:docMk/>
            <pc:sldMk cId="97704054" sldId="265"/>
            <ac:spMk id="85" creationId="{047F8E3E-2FFA-4A0F-B3C7-E57ADDCFB415}"/>
          </ac:spMkLst>
        </pc:spChg>
        <pc:spChg chg="add del">
          <ac:chgData name="almir innocenti" userId="120029997511f8f3" providerId="LiveId" clId="{9C42E580-4655-4062-B0C6-90BAFA4F5906}" dt="2024-01-14T23:59:59.220" v="3687" actId="26606"/>
          <ac:spMkLst>
            <pc:docMk/>
            <pc:sldMk cId="97704054" sldId="265"/>
            <ac:spMk id="89" creationId="{45B71F80-1F92-4074-84D9-16A062B215B3}"/>
          </ac:spMkLst>
        </pc:spChg>
        <pc:spChg chg="add del">
          <ac:chgData name="almir innocenti" userId="120029997511f8f3" providerId="LiveId" clId="{9C42E580-4655-4062-B0C6-90BAFA4F5906}" dt="2024-01-14T23:59:59.220" v="3687" actId="26606"/>
          <ac:spMkLst>
            <pc:docMk/>
            <pc:sldMk cId="97704054" sldId="265"/>
            <ac:spMk id="90" creationId="{7209C9DA-6E0D-46D9-8275-C52222D8CCAC}"/>
          </ac:spMkLst>
        </pc:spChg>
        <pc:spChg chg="add del">
          <ac:chgData name="almir innocenti" userId="120029997511f8f3" providerId="LiveId" clId="{9C42E580-4655-4062-B0C6-90BAFA4F5906}" dt="2024-01-14T23:59:59.220" v="3687" actId="26606"/>
          <ac:spMkLst>
            <pc:docMk/>
            <pc:sldMk cId="97704054" sldId="265"/>
            <ac:spMk id="92" creationId="{3EB57A4D-E0D0-46DA-B339-F24CA46FA70B}"/>
          </ac:spMkLst>
        </pc:spChg>
        <pc:spChg chg="add del">
          <ac:chgData name="almir innocenti" userId="120029997511f8f3" providerId="LiveId" clId="{9C42E580-4655-4062-B0C6-90BAFA4F5906}" dt="2024-01-14T23:59:35.637" v="3681" actId="26606"/>
          <ac:spMkLst>
            <pc:docMk/>
            <pc:sldMk cId="97704054" sldId="265"/>
            <ac:spMk id="94" creationId="{28EC6EDD-78EB-4A50-85CB-7C3CE363AF38}"/>
          </ac:spMkLst>
        </pc:spChg>
        <pc:spChg chg="add del">
          <ac:chgData name="almir innocenti" userId="120029997511f8f3" providerId="LiveId" clId="{9C42E580-4655-4062-B0C6-90BAFA4F5906}" dt="2024-01-14T23:59:35.637" v="3681" actId="26606"/>
          <ac:spMkLst>
            <pc:docMk/>
            <pc:sldMk cId="97704054" sldId="265"/>
            <ac:spMk id="95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5T00:02:06.592" v="3713" actId="26606"/>
          <ac:spMkLst>
            <pc:docMk/>
            <pc:sldMk cId="97704054" sldId="265"/>
            <ac:spMk id="96" creationId="{E80B86A7-A1EC-475B-9166-88902B033A38}"/>
          </ac:spMkLst>
        </pc:spChg>
        <pc:spChg chg="add del">
          <ac:chgData name="almir innocenti" userId="120029997511f8f3" providerId="LiveId" clId="{9C42E580-4655-4062-B0C6-90BAFA4F5906}" dt="2024-01-14T20:34:22.315" v="2102" actId="26606"/>
          <ac:spMkLst>
            <pc:docMk/>
            <pc:sldMk cId="97704054" sldId="265"/>
            <ac:spMk id="97" creationId="{FA3C7DEA-BCC2-4295-8850-147993296189}"/>
          </ac:spMkLst>
        </pc:spChg>
        <pc:spChg chg="add del">
          <ac:chgData name="almir innocenti" userId="120029997511f8f3" providerId="LiveId" clId="{9C42E580-4655-4062-B0C6-90BAFA4F5906}" dt="2024-01-14T20:34:22.315" v="2102" actId="26606"/>
          <ac:spMkLst>
            <pc:docMk/>
            <pc:sldMk cId="97704054" sldId="265"/>
            <ac:spMk id="98" creationId="{C289949D-B9F6-468A-86FE-2694DC5AE773}"/>
          </ac:spMkLst>
        </pc:spChg>
        <pc:spChg chg="add del">
          <ac:chgData name="almir innocenti" userId="120029997511f8f3" providerId="LiveId" clId="{9C42E580-4655-4062-B0C6-90BAFA4F5906}" dt="2024-01-15T00:02:06.592" v="3713" actId="26606"/>
          <ac:spMkLst>
            <pc:docMk/>
            <pc:sldMk cId="97704054" sldId="265"/>
            <ac:spMk id="100" creationId="{C2C29CB1-9F74-4879-A6AF-AEA67B6F1F4D}"/>
          </ac:spMkLst>
        </pc:spChg>
        <pc:spChg chg="add del">
          <ac:chgData name="almir innocenti" userId="120029997511f8f3" providerId="LiveId" clId="{9C42E580-4655-4062-B0C6-90BAFA4F5906}" dt="2024-01-15T00:02:06.592" v="3713" actId="26606"/>
          <ac:spMkLst>
            <pc:docMk/>
            <pc:sldMk cId="97704054" sldId="265"/>
            <ac:spMk id="101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5T00:02:06.592" v="3713" actId="26606"/>
          <ac:spMkLst>
            <pc:docMk/>
            <pc:sldMk cId="97704054" sldId="265"/>
            <ac:spMk id="102" creationId="{7E2C7115-5336-410C-AD71-0F0952A2E5A7}"/>
          </ac:spMkLst>
        </pc:spChg>
        <pc:spChg chg="add del">
          <ac:chgData name="almir innocenti" userId="120029997511f8f3" providerId="LiveId" clId="{9C42E580-4655-4062-B0C6-90BAFA4F5906}" dt="2024-01-14T20:34:25.062" v="2104" actId="26606"/>
          <ac:spMkLst>
            <pc:docMk/>
            <pc:sldMk cId="97704054" sldId="265"/>
            <ac:spMk id="105" creationId="{4BC99CB9-DDAD-44A2-8A1C-E3AF4E72DF5C}"/>
          </ac:spMkLst>
        </pc:spChg>
        <pc:spChg chg="add del">
          <ac:chgData name="almir innocenti" userId="120029997511f8f3" providerId="LiveId" clId="{9C42E580-4655-4062-B0C6-90BAFA4F5906}" dt="2024-01-14T20:34:32.579" v="2106" actId="26606"/>
          <ac:spMkLst>
            <pc:docMk/>
            <pc:sldMk cId="97704054" sldId="265"/>
            <ac:spMk id="113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2:09:03.599" v="2475" actId="26606"/>
          <ac:spMkLst>
            <pc:docMk/>
            <pc:sldMk cId="97704054" sldId="265"/>
            <ac:spMk id="116" creationId="{BB7169B8-2507-43F4-A148-FA791CD9C678}"/>
          </ac:spMkLst>
        </pc:spChg>
        <pc:spChg chg="add del">
          <ac:chgData name="almir innocenti" userId="120029997511f8f3" providerId="LiveId" clId="{9C42E580-4655-4062-B0C6-90BAFA4F5906}" dt="2024-01-14T22:09:03.599" v="2475" actId="26606"/>
          <ac:spMkLst>
            <pc:docMk/>
            <pc:sldMk cId="97704054" sldId="265"/>
            <ac:spMk id="118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09:03.599" v="2475" actId="26606"/>
          <ac:spMkLst>
            <pc:docMk/>
            <pc:sldMk cId="97704054" sldId="265"/>
            <ac:spMk id="119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09:03.599" v="2475" actId="26606"/>
          <ac:spMkLst>
            <pc:docMk/>
            <pc:sldMk cId="97704054" sldId="265"/>
            <ac:spMk id="12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09:03.575" v="2474" actId="26606"/>
          <ac:spMkLst>
            <pc:docMk/>
            <pc:sldMk cId="97704054" sldId="265"/>
            <ac:spMk id="125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09:03.575" v="2474" actId="26606"/>
          <ac:spMkLst>
            <pc:docMk/>
            <pc:sldMk cId="97704054" sldId="265"/>
            <ac:spMk id="127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33" creationId="{83BA5EF5-1FE9-4BF9-83BB-269BCDDF6156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36" creationId="{F837543A-6020-4505-A233-C9DB4BF74011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37" creationId="{88853921-7BC9-4BDE-ACAB-133C683C82D6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38" creationId="{35B16301-FB18-48BA-A6DD-C37CAF6F9A18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39" creationId="{09192968-3AE7-4470-A61C-97294BB92731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40" creationId="{C3C0D90E-074A-4F52-9B11-B52BEF4BCBE5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41" creationId="{3AB72E55-43E4-4356-BFE8-E2102CB0B505}"/>
          </ac:spMkLst>
        </pc:spChg>
        <pc:spChg chg="add del">
          <ac:chgData name="almir innocenti" userId="120029997511f8f3" providerId="LiveId" clId="{9C42E580-4655-4062-B0C6-90BAFA4F5906}" dt="2024-01-14T22:11:21.350" v="2489" actId="26606"/>
          <ac:spMkLst>
            <pc:docMk/>
            <pc:sldMk cId="97704054" sldId="265"/>
            <ac:spMk id="142" creationId="{CABBD4C1-E6F8-46F6-8152-A8A97490BF4D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45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46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47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48" creationId="{BACC6370-2D7E-4714-9D71-7542949D7D5D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49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50" creationId="{256B2C21-A230-48C0-8DF1-C46611373C44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51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52" creationId="{3847E18C-932D-4C95-AABA-FEC7C9499AD7}"/>
          </ac:spMkLst>
        </pc:spChg>
        <pc:spChg chg="add del">
          <ac:chgData name="almir innocenti" userId="120029997511f8f3" providerId="LiveId" clId="{9C42E580-4655-4062-B0C6-90BAFA4F5906}" dt="2024-01-14T22:11:21.335" v="2488" actId="26606"/>
          <ac:spMkLst>
            <pc:docMk/>
            <pc:sldMk cId="97704054" sldId="265"/>
            <ac:spMk id="153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54" creationId="{3150CB11-0C61-439E-910F-5787759E72A0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56" creationId="{43F8A58B-5155-44CE-A5FF-7647B47D0A7A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57" creationId="{7B786209-1B0B-4CA9-9BDD-F7327066A84D}"/>
          </ac:spMkLst>
        </pc:spChg>
        <pc:spChg chg="add del">
          <ac:chgData name="almir innocenti" userId="120029997511f8f3" providerId="LiveId" clId="{9C42E580-4655-4062-B0C6-90BAFA4F5906}" dt="2024-01-14T22:10:51.119" v="2486" actId="26606"/>
          <ac:spMkLst>
            <pc:docMk/>
            <pc:sldMk cId="97704054" sldId="265"/>
            <ac:spMk id="158" creationId="{443F2ACA-E6D6-4028-82DD-F03C262D5DE6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59" creationId="{2D2964BB-484D-45AE-AD66-D407D0629652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0" creationId="{E92FEB64-6EEA-4759-B4A4-BD2C1E660BA8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1" creationId="{6691AC69-A76E-4DAB-B565-468B6B87ACF3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2" creationId="{B10BB131-AC8E-4A8E-A5D1-36260F720C3B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3" creationId="{14847E93-7DC1-4D4B-8829-B19AA7137C50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4" creationId="{5566D6E1-03A1-4D73-A4E0-35D74D568A04}"/>
          </ac:spMkLst>
        </pc:spChg>
        <pc:spChg chg="add del">
          <ac:chgData name="almir innocenti" userId="120029997511f8f3" providerId="LiveId" clId="{9C42E580-4655-4062-B0C6-90BAFA4F5906}" dt="2024-01-15T00:06:41.110" v="3797" actId="26606"/>
          <ac:spMkLst>
            <pc:docMk/>
            <pc:sldMk cId="97704054" sldId="265"/>
            <ac:spMk id="165" creationId="{9F835A99-04AC-494A-A572-AFE8413CC938}"/>
          </ac:spMkLst>
        </pc:spChg>
        <pc:spChg chg="add del">
          <ac:chgData name="almir innocenti" userId="120029997511f8f3" providerId="LiveId" clId="{9C42E580-4655-4062-B0C6-90BAFA4F5906}" dt="2024-01-15T00:06:32.043" v="3792" actId="26606"/>
          <ac:spMkLst>
            <pc:docMk/>
            <pc:sldMk cId="97704054" sldId="265"/>
            <ac:spMk id="170" creationId="{9228552E-C8B1-4A80-8448-0787CE0FC704}"/>
          </ac:spMkLst>
        </pc:spChg>
        <pc:spChg chg="add del">
          <ac:chgData name="almir innocenti" userId="120029997511f8f3" providerId="LiveId" clId="{9C42E580-4655-4062-B0C6-90BAFA4F5906}" dt="2024-01-14T23:19:50.603" v="3371" actId="26606"/>
          <ac:spMkLst>
            <pc:docMk/>
            <pc:sldMk cId="97704054" sldId="265"/>
            <ac:spMk id="172" creationId="{DB304A14-32D0-4873-B914-423ED7B8DAFD}"/>
          </ac:spMkLst>
        </pc:spChg>
        <pc:spChg chg="add del">
          <ac:chgData name="almir innocenti" userId="120029997511f8f3" providerId="LiveId" clId="{9C42E580-4655-4062-B0C6-90BAFA4F5906}" dt="2024-01-14T23:19:50.603" v="3371" actId="26606"/>
          <ac:spMkLst>
            <pc:docMk/>
            <pc:sldMk cId="97704054" sldId="265"/>
            <ac:spMk id="174" creationId="{1D460C86-854F-4FB3-ABC2-E823D8FEB9DB}"/>
          </ac:spMkLst>
        </pc:spChg>
        <pc:spChg chg="add del">
          <ac:chgData name="almir innocenti" userId="120029997511f8f3" providerId="LiveId" clId="{9C42E580-4655-4062-B0C6-90BAFA4F5906}" dt="2024-01-14T23:19:50.603" v="3371" actId="26606"/>
          <ac:spMkLst>
            <pc:docMk/>
            <pc:sldMk cId="97704054" sldId="265"/>
            <ac:spMk id="176" creationId="{BB48116A-278A-4CC5-89D3-9DE8E8FF1245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78" creationId="{83BA5EF5-1FE9-4BF9-83BB-269BCDDF6156}"/>
          </ac:spMkLst>
        </pc:spChg>
        <pc:spChg chg="add del">
          <ac:chgData name="almir innocenti" userId="120029997511f8f3" providerId="LiveId" clId="{9C42E580-4655-4062-B0C6-90BAFA4F5906}" dt="2024-01-15T00:06:41.086" v="3796" actId="26606"/>
          <ac:spMkLst>
            <pc:docMk/>
            <pc:sldMk cId="97704054" sldId="265"/>
            <ac:spMk id="179" creationId="{4F7EBAE4-9945-4473-9E34-B2C66EA0F03D}"/>
          </ac:spMkLst>
        </pc:spChg>
        <pc:spChg chg="add del">
          <ac:chgData name="almir innocenti" userId="120029997511f8f3" providerId="LiveId" clId="{9C42E580-4655-4062-B0C6-90BAFA4F5906}" dt="2024-01-15T00:06:41.086" v="3796" actId="26606"/>
          <ac:spMkLst>
            <pc:docMk/>
            <pc:sldMk cId="97704054" sldId="265"/>
            <ac:spMk id="181" creationId="{70BEB1E7-2F88-40BC-B73D-42E5B6F80BFC}"/>
          </ac:spMkLst>
        </pc:spChg>
        <pc:spChg chg="add del">
          <ac:chgData name="almir innocenti" userId="120029997511f8f3" providerId="LiveId" clId="{9C42E580-4655-4062-B0C6-90BAFA4F5906}" dt="2024-01-15T00:06:41.086" v="3796" actId="26606"/>
          <ac:spMkLst>
            <pc:docMk/>
            <pc:sldMk cId="97704054" sldId="265"/>
            <ac:spMk id="182" creationId="{A7B99495-F43F-4D80-A44F-2CB4764EB90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84" creationId="{09192968-3AE7-4470-A61C-97294BB9273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85" creationId="{F837543A-6020-4505-A233-C9DB4BF7401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86" creationId="{3AB72E55-43E4-4356-BFE8-E2102CB0B505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87" creationId="{35B16301-FB18-48BA-A6DD-C37CAF6F9A18}"/>
          </ac:spMkLst>
        </pc:spChg>
        <pc:spChg chg="add del mod">
          <ac:chgData name="almir innocenti" userId="120029997511f8f3" providerId="LiveId" clId="{9C42E580-4655-4062-B0C6-90BAFA4F5906}" dt="2024-01-17T09:15:12.397" v="4029" actId="20577"/>
          <ac:spMkLst>
            <pc:docMk/>
            <pc:sldMk cId="97704054" sldId="265"/>
            <ac:spMk id="188" creationId="{9E2FF42B-DEAA-2030-66F2-3E1C24A42EB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89" creationId="{C3C0D90E-074A-4F52-9B11-B52BEF4BCBE5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90" creationId="{CABBD4C1-E6F8-46F6-8152-A8A97490BF4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7704054" sldId="265"/>
            <ac:spMk id="192" creationId="{88853921-7BC9-4BDE-ACAB-133C683C82D6}"/>
          </ac:spMkLst>
        </pc:spChg>
        <pc:grpChg chg="add del">
          <ac:chgData name="almir innocenti" userId="120029997511f8f3" providerId="LiveId" clId="{9C42E580-4655-4062-B0C6-90BAFA4F5906}" dt="2024-01-14T20:24:27.198" v="1999" actId="26606"/>
          <ac:grpSpMkLst>
            <pc:docMk/>
            <pc:sldMk cId="97704054" sldId="265"/>
            <ac:grpSpMk id="33" creationId="{8DD77349-6ADE-99FE-8E04-12919EE56F9C}"/>
          </ac:grpSpMkLst>
        </pc:grpChg>
        <pc:grpChg chg="add del">
          <ac:chgData name="almir innocenti" userId="120029997511f8f3" providerId="LiveId" clId="{9C42E580-4655-4062-B0C6-90BAFA4F5906}" dt="2024-01-14T20:32:44.725" v="2088" actId="26606"/>
          <ac:grpSpMkLst>
            <pc:docMk/>
            <pc:sldMk cId="97704054" sldId="265"/>
            <ac:grpSpMk id="40" creationId="{0A31B6AF-B711-4CDB-8C2B-16E963DDC4C5}"/>
          </ac:grpSpMkLst>
        </pc:grpChg>
        <pc:grpChg chg="add del">
          <ac:chgData name="almir innocenti" userId="120029997511f8f3" providerId="LiveId" clId="{9C42E580-4655-4062-B0C6-90BAFA4F5906}" dt="2024-01-14T20:24:41.944" v="2001" actId="26606"/>
          <ac:grpSpMkLst>
            <pc:docMk/>
            <pc:sldMk cId="97704054" sldId="265"/>
            <ac:grpSpMk id="44" creationId="{5EFBDE31-BB3E-6CFC-23CD-B5976DA38438}"/>
          </ac:grpSpMkLst>
        </pc:grpChg>
        <pc:grpChg chg="add del">
          <ac:chgData name="almir innocenti" userId="120029997511f8f3" providerId="LiveId" clId="{9C42E580-4655-4062-B0C6-90BAFA4F5906}" dt="2024-01-14T20:34:09.381" v="2096" actId="26606"/>
          <ac:grpSpMkLst>
            <pc:docMk/>
            <pc:sldMk cId="97704054" sldId="265"/>
            <ac:grpSpMk id="62" creationId="{2E751C04-BEA6-446B-A678-9C74819EBD4C}"/>
          </ac:grpSpMkLst>
        </pc:grpChg>
        <pc:grpChg chg="add del">
          <ac:chgData name="almir innocenti" userId="120029997511f8f3" providerId="LiveId" clId="{9C42E580-4655-4062-B0C6-90BAFA4F5906}" dt="2024-01-14T20:34:09.381" v="2096" actId="26606"/>
          <ac:grpSpMkLst>
            <pc:docMk/>
            <pc:sldMk cId="97704054" sldId="265"/>
            <ac:grpSpMk id="67" creationId="{B63ACBA3-DEFD-4C6D-BBA0-64468FA99C2D}"/>
          </ac:grpSpMkLst>
        </pc:grpChg>
        <pc:grpChg chg="add del">
          <ac:chgData name="almir innocenti" userId="120029997511f8f3" providerId="LiveId" clId="{9C42E580-4655-4062-B0C6-90BAFA4F5906}" dt="2024-01-14T20:34:14.644" v="2098" actId="26606"/>
          <ac:grpSpMkLst>
            <pc:docMk/>
            <pc:sldMk cId="97704054" sldId="265"/>
            <ac:grpSpMk id="75" creationId="{F0BC676B-D19A-44DB-910A-0C0E6D433979}"/>
          </ac:grpSpMkLst>
        </pc:grpChg>
        <pc:grpChg chg="add del">
          <ac:chgData name="almir innocenti" userId="120029997511f8f3" providerId="LiveId" clId="{9C42E580-4655-4062-B0C6-90BAFA4F5906}" dt="2024-01-14T23:59:35.637" v="3681" actId="26606"/>
          <ac:grpSpMkLst>
            <pc:docMk/>
            <pc:sldMk cId="97704054" sldId="265"/>
            <ac:grpSpMk id="80" creationId="{8EC26330-6D02-4C84-B89F-C5A8CF2B5673}"/>
          </ac:grpSpMkLst>
        </pc:grpChg>
        <pc:grpChg chg="add del">
          <ac:chgData name="almir innocenti" userId="120029997511f8f3" providerId="LiveId" clId="{9C42E580-4655-4062-B0C6-90BAFA4F5906}" dt="2024-01-14T20:34:16.969" v="2100" actId="26606"/>
          <ac:grpSpMkLst>
            <pc:docMk/>
            <pc:sldMk cId="97704054" sldId="265"/>
            <ac:grpSpMk id="86" creationId="{33D939F1-7ABE-4D0E-946A-43F37F556AFD}"/>
          </ac:grpSpMkLst>
        </pc:grpChg>
        <pc:grpChg chg="add del">
          <ac:chgData name="almir innocenti" userId="120029997511f8f3" providerId="LiveId" clId="{9C42E580-4655-4062-B0C6-90BAFA4F5906}" dt="2024-01-14T20:34:16.969" v="2100" actId="26606"/>
          <ac:grpSpMkLst>
            <pc:docMk/>
            <pc:sldMk cId="97704054" sldId="265"/>
            <ac:grpSpMk id="91" creationId="{9DB3963A-4187-4A72-9DA4-CA6BADE22931}"/>
          </ac:grpSpMkLst>
        </pc:grpChg>
        <pc:grpChg chg="add del">
          <ac:chgData name="almir innocenti" userId="120029997511f8f3" providerId="LiveId" clId="{9C42E580-4655-4062-B0C6-90BAFA4F5906}" dt="2024-01-14T20:34:22.315" v="2102" actId="26606"/>
          <ac:grpSpMkLst>
            <pc:docMk/>
            <pc:sldMk cId="97704054" sldId="265"/>
            <ac:grpSpMk id="99" creationId="{E4DF0958-0C87-4C28-9554-2FADC788C2B1}"/>
          </ac:grpSpMkLst>
        </pc:grpChg>
        <pc:grpChg chg="add del">
          <ac:chgData name="almir innocenti" userId="120029997511f8f3" providerId="LiveId" clId="{9C42E580-4655-4062-B0C6-90BAFA4F5906}" dt="2024-01-14T20:34:25.062" v="2104" actId="26606"/>
          <ac:grpSpMkLst>
            <pc:docMk/>
            <pc:sldMk cId="97704054" sldId="265"/>
            <ac:grpSpMk id="106" creationId="{5C3921CD-DDE5-4B57-8FDF-B37ADE4EDAC7}"/>
          </ac:grpSpMkLst>
        </pc:grpChg>
        <pc:grpChg chg="add del">
          <ac:chgData name="almir innocenti" userId="120029997511f8f3" providerId="LiveId" clId="{9C42E580-4655-4062-B0C6-90BAFA4F5906}" dt="2024-01-14T22:09:03.575" v="2474" actId="26606"/>
          <ac:grpSpMkLst>
            <pc:docMk/>
            <pc:sldMk cId="97704054" sldId="265"/>
            <ac:grpSpMk id="129" creationId="{0474DF76-993E-44DE-AFB0-C416182ACECF}"/>
          </ac:grpSpMkLst>
        </pc:grpChg>
        <pc:graphicFrameChg chg="add del">
          <ac:chgData name="almir innocenti" userId="120029997511f8f3" providerId="LiveId" clId="{9C42E580-4655-4062-B0C6-90BAFA4F5906}" dt="2024-01-14T20:24:09.180" v="1995" actId="26606"/>
          <ac:graphicFrameMkLst>
            <pc:docMk/>
            <pc:sldMk cId="97704054" sldId="265"/>
            <ac:graphicFrameMk id="12" creationId="{1D8E806F-4D5C-341C-C160-60426A1AA19B}"/>
          </ac:graphicFrameMkLst>
        </pc:graphicFrameChg>
        <pc:graphicFrameChg chg="add del">
          <ac:chgData name="almir innocenti" userId="120029997511f8f3" providerId="LiveId" clId="{9C42E580-4655-4062-B0C6-90BAFA4F5906}" dt="2024-01-14T20:33:02.863" v="2090" actId="26606"/>
          <ac:graphicFrameMkLst>
            <pc:docMk/>
            <pc:sldMk cId="97704054" sldId="265"/>
            <ac:graphicFrameMk id="57" creationId="{C3A3CD0D-F8EB-82D5-EA77-964A1A070CAA}"/>
          </ac:graphicFrameMkLst>
        </pc:graphicFrameChg>
        <pc:graphicFrameChg chg="add del">
          <ac:chgData name="almir innocenti" userId="120029997511f8f3" providerId="LiveId" clId="{9C42E580-4655-4062-B0C6-90BAFA4F5906}" dt="2024-01-14T23:59:14.015" v="3677" actId="26606"/>
          <ac:graphicFrameMkLst>
            <pc:docMk/>
            <pc:sldMk cId="97704054" sldId="265"/>
            <ac:graphicFrameMk id="65" creationId="{BAF08564-CE2E-3D83-3189-BCBABCFC1FA6}"/>
          </ac:graphicFrameMkLst>
        </pc:graphicFrameChg>
        <pc:graphicFrameChg chg="add del">
          <ac:chgData name="almir innocenti" userId="120029997511f8f3" providerId="LiveId" clId="{9C42E580-4655-4062-B0C6-90BAFA4F5906}" dt="2024-01-14T23:59:55.083" v="3685" actId="26606"/>
          <ac:graphicFrameMkLst>
            <pc:docMk/>
            <pc:sldMk cId="97704054" sldId="265"/>
            <ac:graphicFrameMk id="87" creationId="{7AC864DD-9CCD-7C96-D3C9-ECA69D70B5AE}"/>
          </ac:graphicFrameMkLst>
        </pc:graphicFrameChg>
        <pc:graphicFrameChg chg="add del">
          <ac:chgData name="almir innocenti" userId="120029997511f8f3" providerId="LiveId" clId="{9C42E580-4655-4062-B0C6-90BAFA4F5906}" dt="2024-01-14T23:59:59.220" v="3687" actId="26606"/>
          <ac:graphicFrameMkLst>
            <pc:docMk/>
            <pc:sldMk cId="97704054" sldId="265"/>
            <ac:graphicFrameMk id="93" creationId="{2BA5CDC3-A99A-D200-141E-648EEDCAE513}"/>
          </ac:graphicFrameMkLst>
        </pc:graphicFrameChg>
        <pc:graphicFrameChg chg="add del">
          <ac:chgData name="almir innocenti" userId="120029997511f8f3" providerId="LiveId" clId="{9C42E580-4655-4062-B0C6-90BAFA4F5906}" dt="2024-01-14T22:10:51.119" v="2486" actId="26606"/>
          <ac:graphicFrameMkLst>
            <pc:docMk/>
            <pc:sldMk cId="97704054" sldId="265"/>
            <ac:graphicFrameMk id="144" creationId="{EC4D8C10-4686-3498-9DF7-55CC4280C634}"/>
          </ac:graphicFrameMkLst>
        </pc:graphicFrameChg>
        <pc:graphicFrameChg chg="add del">
          <ac:chgData name="almir innocenti" userId="120029997511f8f3" providerId="LiveId" clId="{9C42E580-4655-4062-B0C6-90BAFA4F5906}" dt="2024-01-14T23:19:11.394" v="3369" actId="26606"/>
          <ac:graphicFrameMkLst>
            <pc:docMk/>
            <pc:sldMk cId="97704054" sldId="265"/>
            <ac:graphicFrameMk id="167" creationId="{5B23D843-C0DC-865E-A636-36C1D4602EF9}"/>
          </ac:graphicFrameMkLst>
        </pc:graphicFrameChg>
        <pc:graphicFrameChg chg="add del">
          <ac:chgData name="almir innocenti" userId="120029997511f8f3" providerId="LiveId" clId="{9C42E580-4655-4062-B0C6-90BAFA4F5906}" dt="2024-01-14T23:19:50.603" v="3371" actId="26606"/>
          <ac:graphicFrameMkLst>
            <pc:docMk/>
            <pc:sldMk cId="97704054" sldId="265"/>
            <ac:graphicFrameMk id="169" creationId="{BD4DBC2B-FFE9-4D43-79E3-520ED1A55CBB}"/>
          </ac:graphicFrameMkLst>
        </pc:graphicFrameChg>
        <pc:graphicFrameChg chg="add del">
          <ac:chgData name="almir innocenti" userId="120029997511f8f3" providerId="LiveId" clId="{9C42E580-4655-4062-B0C6-90BAFA4F5906}" dt="2024-01-15T00:06:32.043" v="3792" actId="26606"/>
          <ac:graphicFrameMkLst>
            <pc:docMk/>
            <pc:sldMk cId="97704054" sldId="265"/>
            <ac:graphicFrameMk id="173" creationId="{6A55F77F-C374-337F-EC96-C0335C974CC5}"/>
          </ac:graphicFrameMkLst>
        </pc:graphicFrameChg>
        <pc:graphicFrameChg chg="add del">
          <ac:chgData name="almir innocenti" userId="120029997511f8f3" providerId="LiveId" clId="{9C42E580-4655-4062-B0C6-90BAFA4F5906}" dt="2024-01-15T00:06:34.494" v="3794" actId="26606"/>
          <ac:graphicFrameMkLst>
            <pc:docMk/>
            <pc:sldMk cId="97704054" sldId="265"/>
            <ac:graphicFrameMk id="177" creationId="{356B44CD-BC4F-5915-BBEF-D66169B2093B}"/>
          </ac:graphicFrameMkLst>
        </pc:graphicFrameChg>
        <pc:graphicFrameChg chg="add del">
          <ac:chgData name="almir innocenti" userId="120029997511f8f3" providerId="LiveId" clId="{9C42E580-4655-4062-B0C6-90BAFA4F5906}" dt="2024-01-15T00:06:41.086" v="3796" actId="26606"/>
          <ac:graphicFrameMkLst>
            <pc:docMk/>
            <pc:sldMk cId="97704054" sldId="265"/>
            <ac:graphicFrameMk id="183" creationId="{F2F7527C-D349-BE1A-D1A3-1FC89DBC1D22}"/>
          </ac:graphicFrameMkLst>
        </pc:graphicFrameChg>
        <pc:graphicFrameChg chg="add del">
          <ac:chgData name="almir innocenti" userId="120029997511f8f3" providerId="LiveId" clId="{9C42E580-4655-4062-B0C6-90BAFA4F5906}" dt="2024-01-15T00:07:20.250" v="3799" actId="26606"/>
          <ac:graphicFrameMkLst>
            <pc:docMk/>
            <pc:sldMk cId="97704054" sldId="265"/>
            <ac:graphicFrameMk id="194" creationId="{7DD06CF2-2479-9F59-9260-0614E7523775}"/>
          </ac:graphicFrameMkLst>
        </pc:graphicFrameChg>
        <pc:graphicFrameChg chg="add del">
          <ac:chgData name="almir innocenti" userId="120029997511f8f3" providerId="LiveId" clId="{9C42E580-4655-4062-B0C6-90BAFA4F5906}" dt="2024-01-15T00:07:47.690" v="3801" actId="26606"/>
          <ac:graphicFrameMkLst>
            <pc:docMk/>
            <pc:sldMk cId="97704054" sldId="265"/>
            <ac:graphicFrameMk id="196" creationId="{6C68B242-CA47-756A-8228-548344E81839}"/>
          </ac:graphicFrameMkLst>
        </pc:graphicFrameChg>
        <pc:picChg chg="add del mo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5" creationId="{D1EA501A-F7E4-2933-CCAA-EE49647952AA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7" creationId="{529D6F39-E5FA-800C-85EB-D93F51180437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9" creationId="{899AB2DA-226F-4EAA-12B7-D34D70B93F74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11" creationId="{5D7F04DE-DEF7-1114-AC1D-C37E4E4163B0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13" creationId="{12087D60-3637-B117-F1E4-3D97B528C340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15" creationId="{2851B03C-24AE-04E0-8886-1310B016EDFD}"/>
          </ac:picMkLst>
        </pc:picChg>
        <pc:picChg chg="add del">
          <ac:chgData name="almir innocenti" userId="120029997511f8f3" providerId="LiveId" clId="{9C42E580-4655-4062-B0C6-90BAFA4F5906}" dt="2024-01-14T20:24:09.180" v="1995" actId="26606"/>
          <ac:picMkLst>
            <pc:docMk/>
            <pc:sldMk cId="97704054" sldId="265"/>
            <ac:picMk id="16" creationId="{562D988E-00F6-2CA8-DFD5-9C7926EC31FB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17" creationId="{14A53402-D89D-6C10-AFD2-9C7F9C1268E6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19" creationId="{575110ED-2718-E71E-AA47-82D29A1F88D5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21" creationId="{415A1F23-12C6-3539-1C8F-96C69461E8E5}"/>
          </ac:picMkLst>
        </pc:picChg>
        <pc:picChg chg="add del mod ord">
          <ac:chgData name="almir innocenti" userId="120029997511f8f3" providerId="LiveId" clId="{9C42E580-4655-4062-B0C6-90BAFA4F5906}" dt="2024-01-14T16:39:47.352" v="804" actId="478"/>
          <ac:picMkLst>
            <pc:docMk/>
            <pc:sldMk cId="97704054" sldId="265"/>
            <ac:picMk id="23" creationId="{DD034178-4F8D-E3BF-4A4C-904FEAE28F5E}"/>
          </ac:picMkLst>
        </pc:picChg>
        <pc:picChg chg="add del">
          <ac:chgData name="almir innocenti" userId="120029997511f8f3" providerId="LiveId" clId="{9C42E580-4655-4062-B0C6-90BAFA4F5906}" dt="2024-01-14T20:24:41.944" v="2001" actId="26606"/>
          <ac:picMkLst>
            <pc:docMk/>
            <pc:sldMk cId="97704054" sldId="265"/>
            <ac:picMk id="43" creationId="{94AB3BE9-4693-7012-85CB-026461EF899A}"/>
          </ac:picMkLst>
        </pc:picChg>
        <pc:picChg chg="add del">
          <ac:chgData name="almir innocenti" userId="120029997511f8f3" providerId="LiveId" clId="{9C42E580-4655-4062-B0C6-90BAFA4F5906}" dt="2024-01-14T20:25:30.865" v="2005" actId="26606"/>
          <ac:picMkLst>
            <pc:docMk/>
            <pc:sldMk cId="97704054" sldId="265"/>
            <ac:picMk id="51" creationId="{1D30E682-9A20-779B-C609-90D319F16545}"/>
          </ac:picMkLst>
        </pc:picChg>
        <pc:picChg chg="add del">
          <ac:chgData name="almir innocenti" userId="120029997511f8f3" providerId="LiveId" clId="{9C42E580-4655-4062-B0C6-90BAFA4F5906}" dt="2024-01-14T20:34:06.473" v="2094" actId="26606"/>
          <ac:picMkLst>
            <pc:docMk/>
            <pc:sldMk cId="97704054" sldId="265"/>
            <ac:picMk id="56" creationId="{98BDC873-F675-68F2-6336-3C16BC5960BA}"/>
          </ac:picMkLst>
        </pc:picChg>
        <pc:picChg chg="add del">
          <ac:chgData name="almir innocenti" userId="120029997511f8f3" providerId="LiveId" clId="{9C42E580-4655-4062-B0C6-90BAFA4F5906}" dt="2024-01-14T23:59:51.142" v="3683" actId="26606"/>
          <ac:picMkLst>
            <pc:docMk/>
            <pc:sldMk cId="97704054" sldId="265"/>
            <ac:picMk id="66" creationId="{A35A7491-554F-5C65-425A-C4FC2A45A14C}"/>
          </ac:picMkLst>
        </pc:picChg>
        <pc:picChg chg="add del">
          <ac:chgData name="almir innocenti" userId="120029997511f8f3" providerId="LiveId" clId="{9C42E580-4655-4062-B0C6-90BAFA4F5906}" dt="2024-01-14T20:34:32.579" v="2106" actId="26606"/>
          <ac:picMkLst>
            <pc:docMk/>
            <pc:sldMk cId="97704054" sldId="265"/>
            <ac:picMk id="114" creationId="{03D6CCFF-B3E7-B7A3-D76F-F9966611BA49}"/>
          </ac:picMkLst>
        </pc:picChg>
        <pc:picChg chg="add del">
          <ac:chgData name="almir innocenti" userId="120029997511f8f3" providerId="LiveId" clId="{9C42E580-4655-4062-B0C6-90BAFA4F5906}" dt="2024-01-14T22:11:21.335" v="2488" actId="26606"/>
          <ac:picMkLst>
            <pc:docMk/>
            <pc:sldMk cId="97704054" sldId="265"/>
            <ac:picMk id="155" creationId="{DE522150-C6D2-1149-82D8-3154B09D9FB7}"/>
          </ac:picMkLst>
        </pc:picChg>
        <pc:picChg chg="add del">
          <ac:chgData name="almir innocenti" userId="120029997511f8f3" providerId="LiveId" clId="{9C42E580-4655-4062-B0C6-90BAFA4F5906}" dt="2024-01-14T23:19:50.603" v="3371" actId="26606"/>
          <ac:picMkLst>
            <pc:docMk/>
            <pc:sldMk cId="97704054" sldId="265"/>
            <ac:picMk id="168" creationId="{981EA8A5-8FEC-A5CF-93CD-D8B7E41A85C3}"/>
          </ac:picMkLst>
        </pc:picChg>
        <pc:picChg chg="add del">
          <ac:chgData name="almir innocenti" userId="120029997511f8f3" providerId="LiveId" clId="{9C42E580-4655-4062-B0C6-90BAFA4F5906}" dt="2024-01-15T00:06:32.043" v="3792" actId="26606"/>
          <ac:picMkLst>
            <pc:docMk/>
            <pc:sldMk cId="97704054" sldId="265"/>
            <ac:picMk id="171" creationId="{3FB8CDBE-DB11-A962-4C19-C77C3C86643B}"/>
          </ac:picMkLst>
        </pc:picChg>
        <pc:picChg chg="add del">
          <ac:chgData name="almir innocenti" userId="120029997511f8f3" providerId="LiveId" clId="{9C42E580-4655-4062-B0C6-90BAFA4F5906}" dt="2024-01-15T00:06:34.494" v="3794" actId="26606"/>
          <ac:picMkLst>
            <pc:docMk/>
            <pc:sldMk cId="97704054" sldId="265"/>
            <ac:picMk id="175" creationId="{EA0BE701-AC3E-4595-92F8-6F64A2CC9EC9}"/>
          </ac:picMkLst>
        </pc:picChg>
        <pc:picChg chg="add del">
          <ac:chgData name="almir innocenti" userId="120029997511f8f3" providerId="LiveId" clId="{9C42E580-4655-4062-B0C6-90BAFA4F5906}" dt="2024-01-15T00:06:41.086" v="3796" actId="26606"/>
          <ac:picMkLst>
            <pc:docMk/>
            <pc:sldMk cId="97704054" sldId="265"/>
            <ac:picMk id="180" creationId="{3B7DF9EC-D2CF-202F-412F-6B86D60923A8}"/>
          </ac:picMkLst>
        </pc:picChg>
        <pc:cxnChg chg="add del">
          <ac:chgData name="almir innocenti" userId="120029997511f8f3" providerId="LiveId" clId="{9C42E580-4655-4062-B0C6-90BAFA4F5906}" dt="2024-01-14T16:28:02.166" v="627" actId="26606"/>
          <ac:cxnSpMkLst>
            <pc:docMk/>
            <pc:sldMk cId="97704054" sldId="265"/>
            <ac:cxnSpMk id="36" creationId="{0B91AB35-C3B4-4B70-B3DD-13D63B7DA23D}"/>
          </ac:cxnSpMkLst>
        </pc:cxnChg>
        <pc:cxnChg chg="add del">
          <ac:chgData name="almir innocenti" userId="120029997511f8f3" providerId="LiveId" clId="{9C42E580-4655-4062-B0C6-90BAFA4F5906}" dt="2024-01-14T23:59:24.583" v="3679" actId="26606"/>
          <ac:cxnSpMkLst>
            <pc:docMk/>
            <pc:sldMk cId="97704054" sldId="265"/>
            <ac:cxnSpMk id="71" creationId="{7D1CBE93-B17D-4509-843C-82287C38032A}"/>
          </ac:cxnSpMkLst>
        </pc:cxnChg>
        <pc:cxnChg chg="add del">
          <ac:chgData name="almir innocenti" userId="120029997511f8f3" providerId="LiveId" clId="{9C42E580-4655-4062-B0C6-90BAFA4F5906}" dt="2024-01-14T23:59:24.583" v="3679" actId="26606"/>
          <ac:cxnSpMkLst>
            <pc:docMk/>
            <pc:sldMk cId="97704054" sldId="265"/>
            <ac:cxnSpMk id="72" creationId="{AE6277B4-6A43-48AB-89B2-3442221619CC}"/>
          </ac:cxnSpMkLst>
        </pc:cxnChg>
        <pc:cxnChg chg="add del">
          <ac:chgData name="almir innocenti" userId="120029997511f8f3" providerId="LiveId" clId="{9C42E580-4655-4062-B0C6-90BAFA4F5906}" dt="2024-01-14T22:09:03.599" v="2475" actId="26606"/>
          <ac:cxnSpMkLst>
            <pc:docMk/>
            <pc:sldMk cId="97704054" sldId="265"/>
            <ac:cxnSpMk id="117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09:03.575" v="2474" actId="26606"/>
          <ac:cxnSpMkLst>
            <pc:docMk/>
            <pc:sldMk cId="97704054" sldId="265"/>
            <ac:cxnSpMk id="13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11:21.350" v="2489" actId="26606"/>
          <ac:cxnSpMkLst>
            <pc:docMk/>
            <pc:sldMk cId="97704054" sldId="265"/>
            <ac:cxnSpMk id="135" creationId="{4B3BCACB-5880-460B-9606-8C433A9AF99D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97704054" sldId="265"/>
            <ac:cxnSpMk id="191" creationId="{4B3BCACB-5880-460B-9606-8C433A9AF99D}"/>
          </ac:cxnSpMkLst>
        </pc:cxnChg>
      </pc:sldChg>
      <pc:sldChg chg="addSp delSp modSp add mod setBg delDesignElem chgLayout">
        <pc:chgData name="almir innocenti" userId="120029997511f8f3" providerId="LiveId" clId="{9C42E580-4655-4062-B0C6-90BAFA4F5906}" dt="2024-01-15T00:16:24.017" v="3884" actId="207"/>
        <pc:sldMkLst>
          <pc:docMk/>
          <pc:sldMk cId="2404603128" sldId="266"/>
        </pc:sldMkLst>
        <pc:spChg chg="mod ord">
          <ac:chgData name="almir innocenti" userId="120029997511f8f3" providerId="LiveId" clId="{9C42E580-4655-4062-B0C6-90BAFA4F5906}" dt="2024-01-15T00:15:32.528" v="3877" actId="207"/>
          <ac:spMkLst>
            <pc:docMk/>
            <pc:sldMk cId="2404603128" sldId="266"/>
            <ac:spMk id="2" creationId="{1F7CB22F-1446-3308-7CEF-72C2D0EA2515}"/>
          </ac:spMkLst>
        </pc:spChg>
        <pc:spChg chg="del mod">
          <ac:chgData name="almir innocenti" userId="120029997511f8f3" providerId="LiveId" clId="{9C42E580-4655-4062-B0C6-90BAFA4F5906}" dt="2024-01-14T23:30:58.930" v="3463" actId="478"/>
          <ac:spMkLst>
            <pc:docMk/>
            <pc:sldMk cId="2404603128" sldId="266"/>
            <ac:spMk id="3" creationId="{C9846422-B978-999D-7F3A-555419FAD816}"/>
          </ac:spMkLst>
        </pc:spChg>
        <pc:spChg chg="add del mod">
          <ac:chgData name="almir innocenti" userId="120029997511f8f3" providerId="LiveId" clId="{9C42E580-4655-4062-B0C6-90BAFA4F5906}" dt="2024-01-14T23:30:47.264" v="3461" actId="6264"/>
          <ac:spMkLst>
            <pc:docMk/>
            <pc:sldMk cId="2404603128" sldId="266"/>
            <ac:spMk id="4" creationId="{5785EB9A-8B39-8F38-6A05-1DD72DC823BB}"/>
          </ac:spMkLst>
        </pc:spChg>
        <pc:spChg chg="add del mod">
          <ac:chgData name="almir innocenti" userId="120029997511f8f3" providerId="LiveId" clId="{9C42E580-4655-4062-B0C6-90BAFA4F5906}" dt="2024-01-14T19:05:46.187" v="1523" actId="6264"/>
          <ac:spMkLst>
            <pc:docMk/>
            <pc:sldMk cId="2404603128" sldId="266"/>
            <ac:spMk id="4" creationId="{A56F48F4-044F-18BF-CBA2-31EC058A3E34}"/>
          </ac:spMkLst>
        </pc:spChg>
        <pc:spChg chg="add del mod">
          <ac:chgData name="almir innocenti" userId="120029997511f8f3" providerId="LiveId" clId="{9C42E580-4655-4062-B0C6-90BAFA4F5906}" dt="2024-01-14T19:05:46.187" v="1523" actId="6264"/>
          <ac:spMkLst>
            <pc:docMk/>
            <pc:sldMk cId="2404603128" sldId="266"/>
            <ac:spMk id="6" creationId="{32B8AEF7-82E6-FBC2-A155-96342B3ACC53}"/>
          </ac:spMkLst>
        </pc:spChg>
        <pc:spChg chg="add del mod ord">
          <ac:chgData name="almir innocenti" userId="120029997511f8f3" providerId="LiveId" clId="{9C42E580-4655-4062-B0C6-90BAFA4F5906}" dt="2024-01-14T23:33:01.538" v="3495" actId="26606"/>
          <ac:spMkLst>
            <pc:docMk/>
            <pc:sldMk cId="2404603128" sldId="266"/>
            <ac:spMk id="6" creationId="{A11E1086-1780-6DE4-4F25-B672A47F8582}"/>
          </ac:spMkLst>
        </pc:spChg>
        <pc:spChg chg="add del mod">
          <ac:chgData name="almir innocenti" userId="120029997511f8f3" providerId="LiveId" clId="{9C42E580-4655-4062-B0C6-90BAFA4F5906}" dt="2024-01-14T23:33:28.225" v="3507" actId="6264"/>
          <ac:spMkLst>
            <pc:docMk/>
            <pc:sldMk cId="2404603128" sldId="266"/>
            <ac:spMk id="8" creationId="{086011AD-8DFB-1D60-A233-C590E3B1CE8D}"/>
          </ac:spMkLst>
        </pc:spChg>
        <pc:spChg chg="add del mod">
          <ac:chgData name="almir innocenti" userId="120029997511f8f3" providerId="LiveId" clId="{9C42E580-4655-4062-B0C6-90BAFA4F5906}" dt="2024-01-14T19:12:43.568" v="1689" actId="6264"/>
          <ac:spMkLst>
            <pc:docMk/>
            <pc:sldMk cId="2404603128" sldId="266"/>
            <ac:spMk id="8" creationId="{51A2B4A7-541C-A923-684F-1599415C0EA7}"/>
          </ac:spMkLst>
        </pc:spChg>
        <pc:spChg chg="add del mod ord">
          <ac:chgData name="almir innocenti" userId="120029997511f8f3" providerId="LiveId" clId="{9C42E580-4655-4062-B0C6-90BAFA4F5906}" dt="2024-01-14T19:12:47.088" v="1690" actId="478"/>
          <ac:spMkLst>
            <pc:docMk/>
            <pc:sldMk cId="2404603128" sldId="266"/>
            <ac:spMk id="10" creationId="{255C96C1-AE53-5E1A-CC7C-D0B79362EC13}"/>
          </ac:spMkLst>
        </pc:spChg>
        <pc:spChg chg="add del mod ord">
          <ac:chgData name="almir innocenti" userId="120029997511f8f3" providerId="LiveId" clId="{9C42E580-4655-4062-B0C6-90BAFA4F5906}" dt="2024-01-14T23:40:16.629" v="3542" actId="478"/>
          <ac:spMkLst>
            <pc:docMk/>
            <pc:sldMk cId="2404603128" sldId="266"/>
            <ac:spMk id="10" creationId="{CE631665-B33E-3BBA-B078-7C2B213B75F1}"/>
          </ac:spMkLst>
        </pc:spChg>
        <pc:spChg chg="add del mod">
          <ac:chgData name="almir innocenti" userId="120029997511f8f3" providerId="LiveId" clId="{9C42E580-4655-4062-B0C6-90BAFA4F5906}" dt="2024-01-14T23:38:16.149" v="3525" actId="6264"/>
          <ac:spMkLst>
            <pc:docMk/>
            <pc:sldMk cId="2404603128" sldId="266"/>
            <ac:spMk id="12" creationId="{E2BA1BCC-D349-FE69-204F-D41EFA1738E1}"/>
          </ac:spMkLst>
        </pc:spChg>
        <pc:spChg chg="add del mod">
          <ac:chgData name="almir innocenti" userId="120029997511f8f3" providerId="LiveId" clId="{9C42E580-4655-4062-B0C6-90BAFA4F5906}" dt="2024-01-14T23:38:16.149" v="3525" actId="6264"/>
          <ac:spMkLst>
            <pc:docMk/>
            <pc:sldMk cId="2404603128" sldId="266"/>
            <ac:spMk id="14" creationId="{0E2C5BB2-5F2A-1336-500B-72164851323C}"/>
          </ac:spMkLst>
        </pc:spChg>
        <pc:spChg chg="add del mod">
          <ac:chgData name="almir innocenti" userId="120029997511f8f3" providerId="LiveId" clId="{9C42E580-4655-4062-B0C6-90BAFA4F5906}" dt="2024-01-14T23:38:18.088" v="3526" actId="6264"/>
          <ac:spMkLst>
            <pc:docMk/>
            <pc:sldMk cId="2404603128" sldId="266"/>
            <ac:spMk id="16" creationId="{A7CCD862-BB78-BCF4-5BFD-F98F2BBB6D66}"/>
          </ac:spMkLst>
        </pc:spChg>
        <pc:spChg chg="add del mod">
          <ac:chgData name="almir innocenti" userId="120029997511f8f3" providerId="LiveId" clId="{9C42E580-4655-4062-B0C6-90BAFA4F5906}" dt="2024-01-14T23:38:18.088" v="3526" actId="6264"/>
          <ac:spMkLst>
            <pc:docMk/>
            <pc:sldMk cId="2404603128" sldId="266"/>
            <ac:spMk id="18" creationId="{149B4341-F860-E1E2-A5B3-5A5C1ED49F69}"/>
          </ac:spMkLst>
        </pc:spChg>
        <pc:spChg chg="add del mod">
          <ac:chgData name="almir innocenti" userId="120029997511f8f3" providerId="LiveId" clId="{9C42E580-4655-4062-B0C6-90BAFA4F5906}" dt="2024-01-14T23:39:53.584" v="3538" actId="6264"/>
          <ac:spMkLst>
            <pc:docMk/>
            <pc:sldMk cId="2404603128" sldId="266"/>
            <ac:spMk id="20" creationId="{87C0AF01-B6FF-9237-78AD-F2B299CAA6A4}"/>
          </ac:spMkLst>
        </pc:spChg>
        <pc:spChg chg="add del mod ord">
          <ac:chgData name="almir innocenti" userId="120029997511f8f3" providerId="LiveId" clId="{9C42E580-4655-4062-B0C6-90BAFA4F5906}" dt="2024-01-14T23:40:44.173" v="3548" actId="478"/>
          <ac:spMkLst>
            <pc:docMk/>
            <pc:sldMk cId="2404603128" sldId="266"/>
            <ac:spMk id="22" creationId="{553F7996-A01D-776F-6B06-C974FB2B0E9E}"/>
          </ac:spMkLst>
        </pc:spChg>
        <pc:spChg chg="add del mod">
          <ac:chgData name="almir innocenti" userId="120029997511f8f3" providerId="LiveId" clId="{9C42E580-4655-4062-B0C6-90BAFA4F5906}" dt="2024-01-14T23:40:39.438" v="3547" actId="6264"/>
          <ac:spMkLst>
            <pc:docMk/>
            <pc:sldMk cId="2404603128" sldId="266"/>
            <ac:spMk id="24" creationId="{BBB8F7F5-56AB-6041-E504-17B2C341C597}"/>
          </ac:spMkLst>
        </pc:spChg>
        <pc:spChg chg="add del">
          <ac:chgData name="almir innocenti" userId="120029997511f8f3" providerId="LiveId" clId="{9C42E580-4655-4062-B0C6-90BAFA4F5906}" dt="2024-01-14T23:30:47.264" v="3461" actId="6264"/>
          <ac:spMkLst>
            <pc:docMk/>
            <pc:sldMk cId="2404603128" sldId="266"/>
            <ac:spMk id="25" creationId="{D9A7F3BF-8763-4074-AD77-92790AF314D1}"/>
          </ac:spMkLst>
        </pc:spChg>
        <pc:spChg chg="add del">
          <ac:chgData name="almir innocenti" userId="120029997511f8f3" providerId="LiveId" clId="{9C42E580-4655-4062-B0C6-90BAFA4F5906}" dt="2024-01-14T19:12:25.829" v="1681" actId="26606"/>
          <ac:spMkLst>
            <pc:docMk/>
            <pc:sldMk cId="2404603128" sldId="266"/>
            <ac:spMk id="28" creationId="{53B021B3-DE93-4AB7-8A18-CF5F1CED88B8}"/>
          </ac:spMkLst>
        </pc:spChg>
        <pc:spChg chg="add del mod ord">
          <ac:chgData name="almir innocenti" userId="120029997511f8f3" providerId="LiveId" clId="{9C42E580-4655-4062-B0C6-90BAFA4F5906}" dt="2024-01-14T23:52:33.264" v="3604" actId="478"/>
          <ac:spMkLst>
            <pc:docMk/>
            <pc:sldMk cId="2404603128" sldId="266"/>
            <ac:spMk id="28" creationId="{BF5A70B4-518D-0483-1F6E-D028AA865CE0}"/>
          </ac:spMkLst>
        </pc:spChg>
        <pc:spChg chg="add del">
          <ac:chgData name="almir innocenti" userId="120029997511f8f3" providerId="LiveId" clId="{9C42E580-4655-4062-B0C6-90BAFA4F5906}" dt="2024-01-14T19:12:25.829" v="1681" actId="26606"/>
          <ac:spMkLst>
            <pc:docMk/>
            <pc:sldMk cId="2404603128" sldId="266"/>
            <ac:spMk id="30" creationId="{52D502E5-F6B4-4D58-B4AE-FC466FF15EE8}"/>
          </ac:spMkLst>
        </pc:spChg>
        <pc:spChg chg="add del">
          <ac:chgData name="almir innocenti" userId="120029997511f8f3" providerId="LiveId" clId="{9C42E580-4655-4062-B0C6-90BAFA4F5906}" dt="2024-01-14T23:41:08.824" v="3552" actId="26606"/>
          <ac:spMkLst>
            <pc:docMk/>
            <pc:sldMk cId="2404603128" sldId="266"/>
            <ac:spMk id="31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19:12:25.829" v="1681" actId="26606"/>
          <ac:spMkLst>
            <pc:docMk/>
            <pc:sldMk cId="2404603128" sldId="266"/>
            <ac:spMk id="32" creationId="{9DECDBF4-02B6-4BB4-B65B-B8107AD6A9E8}"/>
          </ac:spMkLst>
        </pc:spChg>
        <pc:spChg chg="add del">
          <ac:chgData name="almir innocenti" userId="120029997511f8f3" providerId="LiveId" clId="{9C42E580-4655-4062-B0C6-90BAFA4F5906}" dt="2024-01-14T23:41:08.824" v="3552" actId="26606"/>
          <ac:spMkLst>
            <pc:docMk/>
            <pc:sldMk cId="2404603128" sldId="266"/>
            <ac:spMk id="33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19:12:29.721" v="1683" actId="26606"/>
          <ac:spMkLst>
            <pc:docMk/>
            <pc:sldMk cId="2404603128" sldId="266"/>
            <ac:spMk id="34" creationId="{463EEC44-1BA3-44ED-81FC-A644B04B2A44}"/>
          </ac:spMkLst>
        </pc:spChg>
        <pc:spChg chg="add del mod">
          <ac:chgData name="almir innocenti" userId="120029997511f8f3" providerId="LiveId" clId="{9C42E580-4655-4062-B0C6-90BAFA4F5906}" dt="2024-01-14T23:52:14.753" v="3602" actId="6264"/>
          <ac:spMkLst>
            <pc:docMk/>
            <pc:sldMk cId="2404603128" sldId="266"/>
            <ac:spMk id="34" creationId="{49B14C9F-BCDD-76B9-6CA4-88DFAED3578F}"/>
          </ac:spMkLst>
        </pc:spChg>
        <pc:spChg chg="add del">
          <ac:chgData name="almir innocenti" userId="120029997511f8f3" providerId="LiveId" clId="{9C42E580-4655-4062-B0C6-90BAFA4F5906}" dt="2024-01-14T19:12:29.721" v="1683" actId="26606"/>
          <ac:spMkLst>
            <pc:docMk/>
            <pc:sldMk cId="2404603128" sldId="266"/>
            <ac:spMk id="35" creationId="{7517A47C-B2E5-4B79-8061-D74B1311AF6E}"/>
          </ac:spMkLst>
        </pc:spChg>
        <pc:spChg chg="add del mod ord">
          <ac:chgData name="almir innocenti" userId="120029997511f8f3" providerId="LiveId" clId="{9C42E580-4655-4062-B0C6-90BAFA4F5906}" dt="2024-01-14T23:52:14.753" v="3602" actId="6264"/>
          <ac:spMkLst>
            <pc:docMk/>
            <pc:sldMk cId="2404603128" sldId="266"/>
            <ac:spMk id="35" creationId="{F70CA7DE-DEFA-B1F4-B5B5-A7B1652D30FE}"/>
          </ac:spMkLst>
        </pc:spChg>
        <pc:spChg chg="add del">
          <ac:chgData name="almir innocenti" userId="120029997511f8f3" providerId="LiveId" clId="{9C42E580-4655-4062-B0C6-90BAFA4F5906}" dt="2024-01-14T19:12:29.721" v="1683" actId="26606"/>
          <ac:spMkLst>
            <pc:docMk/>
            <pc:sldMk cId="2404603128" sldId="266"/>
            <ac:spMk id="36" creationId="{C505E780-2083-4CB5-A42A-5E0E2908ECC3}"/>
          </ac:spMkLst>
        </pc:spChg>
        <pc:spChg chg="add del mod ord">
          <ac:chgData name="almir innocenti" userId="120029997511f8f3" providerId="LiveId" clId="{9C42E580-4655-4062-B0C6-90BAFA4F5906}" dt="2024-01-14T23:52:36.031" v="3605" actId="478"/>
          <ac:spMkLst>
            <pc:docMk/>
            <pc:sldMk cId="2404603128" sldId="266"/>
            <ac:spMk id="36" creationId="{C8A693FE-664B-2E12-FD13-78A55FD0AE12}"/>
          </ac:spMkLst>
        </pc:spChg>
        <pc:spChg chg="add del">
          <ac:chgData name="almir innocenti" userId="120029997511f8f3" providerId="LiveId" clId="{9C42E580-4655-4062-B0C6-90BAFA4F5906}" dt="2024-01-14T19:12:29.721" v="1683" actId="26606"/>
          <ac:spMkLst>
            <pc:docMk/>
            <pc:sldMk cId="2404603128" sldId="266"/>
            <ac:spMk id="37" creationId="{D2C0AE1C-0118-41AE-8A10-7CDCBF10E96F}"/>
          </ac:spMkLst>
        </pc:spChg>
        <pc:spChg chg="add mod ord">
          <ac:chgData name="almir innocenti" userId="120029997511f8f3" providerId="LiveId" clId="{9C42E580-4655-4062-B0C6-90BAFA4F5906}" dt="2024-01-15T00:16:24.017" v="3884" actId="207"/>
          <ac:spMkLst>
            <pc:docMk/>
            <pc:sldMk cId="2404603128" sldId="266"/>
            <ac:spMk id="37" creationId="{DBA84CBF-F938-A45A-3B98-B26DD5D4BDB7}"/>
          </ac:spMkLst>
        </pc:spChg>
        <pc:spChg chg="add del">
          <ac:chgData name="almir innocenti" userId="120029997511f8f3" providerId="LiveId" clId="{9C42E580-4655-4062-B0C6-90BAFA4F5906}" dt="2024-01-14T23:31:23.310" v="3466" actId="26606"/>
          <ac:spMkLst>
            <pc:docMk/>
            <pc:sldMk cId="2404603128" sldId="266"/>
            <ac:spMk id="38" creationId="{53B021B3-DE93-4AB7-8A18-CF5F1CED88B8}"/>
          </ac:spMkLst>
        </pc:spChg>
        <pc:spChg chg="del">
          <ac:chgData name="almir innocenti" userId="120029997511f8f3" providerId="LiveId" clId="{9C42E580-4655-4062-B0C6-90BAFA4F5906}" dt="2024-01-14T19:05:46.187" v="1523" actId="6264"/>
          <ac:spMkLst>
            <pc:docMk/>
            <pc:sldMk cId="2404603128" sldId="266"/>
            <ac:spMk id="39" creationId="{02D44074-0B69-4F0C-A7B3-5645CE40D8E3}"/>
          </ac:spMkLst>
        </pc:spChg>
        <pc:spChg chg="add del">
          <ac:chgData name="almir innocenti" userId="120029997511f8f3" providerId="LiveId" clId="{9C42E580-4655-4062-B0C6-90BAFA4F5906}" dt="2024-01-14T19:12:35.400" v="1685" actId="26606"/>
          <ac:spMkLst>
            <pc:docMk/>
            <pc:sldMk cId="2404603128" sldId="266"/>
            <ac:spMk id="40" creationId="{924D84CD-5280-4B52-B96E-8EDAA2B20C51}"/>
          </ac:spMkLst>
        </pc:spChg>
        <pc:spChg chg="add del">
          <ac:chgData name="almir innocenti" userId="120029997511f8f3" providerId="LiveId" clId="{9C42E580-4655-4062-B0C6-90BAFA4F5906}" dt="2024-01-14T19:12:35.400" v="1685" actId="26606"/>
          <ac:spMkLst>
            <pc:docMk/>
            <pc:sldMk cId="2404603128" sldId="266"/>
            <ac:spMk id="41" creationId="{3E65D517-46E4-8037-A63D-629DE1253A89}"/>
          </ac:spMkLst>
        </pc:spChg>
        <pc:spChg chg="add del">
          <ac:chgData name="almir innocenti" userId="120029997511f8f3" providerId="LiveId" clId="{9C42E580-4655-4062-B0C6-90BAFA4F5906}" dt="2024-01-14T23:31:23.310" v="3466" actId="26606"/>
          <ac:spMkLst>
            <pc:docMk/>
            <pc:sldMk cId="2404603128" sldId="266"/>
            <ac:spMk id="42" creationId="{52D502E5-F6B4-4D58-B4AE-FC466FF15EE8}"/>
          </ac:spMkLst>
        </pc:spChg>
        <pc:spChg chg="add del">
          <ac:chgData name="almir innocenti" userId="120029997511f8f3" providerId="LiveId" clId="{9C42E580-4655-4062-B0C6-90BAFA4F5906}" dt="2024-01-14T23:31:23.310" v="3466" actId="26606"/>
          <ac:spMkLst>
            <pc:docMk/>
            <pc:sldMk cId="2404603128" sldId="266"/>
            <ac:spMk id="44" creationId="{9DECDBF4-02B6-4BB4-B65B-B8107AD6A9E8}"/>
          </ac:spMkLst>
        </pc:spChg>
        <pc:spChg chg="add del">
          <ac:chgData name="almir innocenti" userId="120029997511f8f3" providerId="LiveId" clId="{9C42E580-4655-4062-B0C6-90BAFA4F5906}" dt="2024-01-14T23:31:54.700" v="3471" actId="26606"/>
          <ac:spMkLst>
            <pc:docMk/>
            <pc:sldMk cId="2404603128" sldId="266"/>
            <ac:spMk id="45" creationId="{7517A47C-B2E5-4B79-8061-D74B1311AF6E}"/>
          </ac:spMkLst>
        </pc:spChg>
        <pc:spChg chg="add del">
          <ac:chgData name="almir innocenti" userId="120029997511f8f3" providerId="LiveId" clId="{9C42E580-4655-4062-B0C6-90BAFA4F5906}" dt="2024-01-14T19:12:43.568" v="1689" actId="6264"/>
          <ac:spMkLst>
            <pc:docMk/>
            <pc:sldMk cId="2404603128" sldId="266"/>
            <ac:spMk id="46" creationId="{924D84CD-5280-4B52-B96E-8EDAA2B20C51}"/>
          </ac:spMkLst>
        </pc:spChg>
        <pc:spChg chg="add del">
          <ac:chgData name="almir innocenti" userId="120029997511f8f3" providerId="LiveId" clId="{9C42E580-4655-4062-B0C6-90BAFA4F5906}" dt="2024-01-14T19:12:43.568" v="1689" actId="6264"/>
          <ac:spMkLst>
            <pc:docMk/>
            <pc:sldMk cId="2404603128" sldId="266"/>
            <ac:spMk id="47" creationId="{3E65D517-46E4-8037-A63D-629DE1253A89}"/>
          </ac:spMkLst>
        </pc:spChg>
        <pc:spChg chg="add del">
          <ac:chgData name="almir innocenti" userId="120029997511f8f3" providerId="LiveId" clId="{9C42E580-4655-4062-B0C6-90BAFA4F5906}" dt="2024-01-14T23:31:54.700" v="3471" actId="26606"/>
          <ac:spMkLst>
            <pc:docMk/>
            <pc:sldMk cId="2404603128" sldId="266"/>
            <ac:spMk id="49" creationId="{C505E780-2083-4CB5-A42A-5E0E2908ECC3}"/>
          </ac:spMkLst>
        </pc:spChg>
        <pc:spChg chg="add del">
          <ac:chgData name="almir innocenti" userId="120029997511f8f3" providerId="LiveId" clId="{9C42E580-4655-4062-B0C6-90BAFA4F5906}" dt="2024-01-14T23:31:54.700" v="3471" actId="26606"/>
          <ac:spMkLst>
            <pc:docMk/>
            <pc:sldMk cId="2404603128" sldId="266"/>
            <ac:spMk id="50" creationId="{D2C0AE1C-0118-41AE-8A10-7CDCBF10E96F}"/>
          </ac:spMkLst>
        </pc:spChg>
        <pc:spChg chg="add del">
          <ac:chgData name="almir innocenti" userId="120029997511f8f3" providerId="LiveId" clId="{9C42E580-4655-4062-B0C6-90BAFA4F5906}" dt="2024-01-14T23:31:54.700" v="3471" actId="26606"/>
          <ac:spMkLst>
            <pc:docMk/>
            <pc:sldMk cId="2404603128" sldId="266"/>
            <ac:spMk id="51" creationId="{463EEC44-1BA3-44ED-81FC-A644B04B2A44}"/>
          </ac:spMkLst>
        </pc:spChg>
        <pc:spChg chg="add del">
          <ac:chgData name="almir innocenti" userId="120029997511f8f3" providerId="LiveId" clId="{9C42E580-4655-4062-B0C6-90BAFA4F5906}" dt="2024-01-14T23:36:27.704" v="3520" actId="26606"/>
          <ac:spMkLst>
            <pc:docMk/>
            <pc:sldMk cId="2404603128" sldId="266"/>
            <ac:spMk id="52" creationId="{53B021B3-DE93-4AB7-8A18-CF5F1CED88B8}"/>
          </ac:spMkLst>
        </pc:spChg>
        <pc:spChg chg="add del">
          <ac:chgData name="almir innocenti" userId="120029997511f8f3" providerId="LiveId" clId="{9C42E580-4655-4062-B0C6-90BAFA4F5906}" dt="2024-01-14T23:32:00.895" v="3473" actId="26606"/>
          <ac:spMkLst>
            <pc:docMk/>
            <pc:sldMk cId="2404603128" sldId="266"/>
            <ac:spMk id="53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32:00.895" v="3473" actId="26606"/>
          <ac:spMkLst>
            <pc:docMk/>
            <pc:sldMk cId="2404603128" sldId="266"/>
            <ac:spMk id="54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32:00.895" v="3473" actId="26606"/>
          <ac:spMkLst>
            <pc:docMk/>
            <pc:sldMk cId="2404603128" sldId="266"/>
            <ac:spMk id="55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36:27.704" v="3520" actId="26606"/>
          <ac:spMkLst>
            <pc:docMk/>
            <pc:sldMk cId="2404603128" sldId="266"/>
            <ac:spMk id="56" creationId="{52D502E5-F6B4-4D58-B4AE-FC466FF15EE8}"/>
          </ac:spMkLst>
        </pc:spChg>
        <pc:spChg chg="add del">
          <ac:chgData name="almir innocenti" userId="120029997511f8f3" providerId="LiveId" clId="{9C42E580-4655-4062-B0C6-90BAFA4F5906}" dt="2024-01-14T23:32:04.911" v="3475" actId="26606"/>
          <ac:spMkLst>
            <pc:docMk/>
            <pc:sldMk cId="2404603128" sldId="266"/>
            <ac:spMk id="57" creationId="{6D1A2CED-DA9B-4CCF-8215-CFC65FE71603}"/>
          </ac:spMkLst>
        </pc:spChg>
        <pc:spChg chg="add del">
          <ac:chgData name="almir innocenti" userId="120029997511f8f3" providerId="LiveId" clId="{9C42E580-4655-4062-B0C6-90BAFA4F5906}" dt="2024-01-14T23:32:04.911" v="3475" actId="26606"/>
          <ac:spMkLst>
            <pc:docMk/>
            <pc:sldMk cId="2404603128" sldId="266"/>
            <ac:spMk id="58" creationId="{562DFC44-A40C-4573-9230-B3EDB3EC8EEB}"/>
          </ac:spMkLst>
        </pc:spChg>
        <pc:spChg chg="add del">
          <ac:chgData name="almir innocenti" userId="120029997511f8f3" providerId="LiveId" clId="{9C42E580-4655-4062-B0C6-90BAFA4F5906}" dt="2024-01-14T23:32:04.911" v="3475" actId="26606"/>
          <ac:spMkLst>
            <pc:docMk/>
            <pc:sldMk cId="2404603128" sldId="266"/>
            <ac:spMk id="59" creationId="{15589D35-CF9F-4DE9-A792-8571A09E9BC9}"/>
          </ac:spMkLst>
        </pc:spChg>
        <pc:spChg chg="add del">
          <ac:chgData name="almir innocenti" userId="120029997511f8f3" providerId="LiveId" clId="{9C42E580-4655-4062-B0C6-90BAFA4F5906}" dt="2024-01-14T23:36:27.704" v="3520" actId="26606"/>
          <ac:spMkLst>
            <pc:docMk/>
            <pc:sldMk cId="2404603128" sldId="266"/>
            <ac:spMk id="60" creationId="{9DECDBF4-02B6-4BB4-B65B-B8107AD6A9E8}"/>
          </ac:spMkLst>
        </pc:spChg>
        <pc:spChg chg="add del">
          <ac:chgData name="almir innocenti" userId="120029997511f8f3" providerId="LiveId" clId="{9C42E580-4655-4062-B0C6-90BAFA4F5906}" dt="2024-01-14T23:32:09.633" v="3477" actId="26606"/>
          <ac:spMkLst>
            <pc:docMk/>
            <pc:sldMk cId="2404603128" sldId="266"/>
            <ac:spMk id="61" creationId="{545D489D-16E1-484D-867B-144368D74B83}"/>
          </ac:spMkLst>
        </pc:spChg>
        <pc:spChg chg="add del">
          <ac:chgData name="almir innocenti" userId="120029997511f8f3" providerId="LiveId" clId="{9C42E580-4655-4062-B0C6-90BAFA4F5906}" dt="2024-01-14T23:32:09.633" v="3477" actId="26606"/>
          <ac:spMkLst>
            <pc:docMk/>
            <pc:sldMk cId="2404603128" sldId="266"/>
            <ac:spMk id="62" creationId="{49A496F5-B01E-4BF8-9D1E-C4E53B6F9652}"/>
          </ac:spMkLst>
        </pc:spChg>
        <pc:spChg chg="add del">
          <ac:chgData name="almir innocenti" userId="120029997511f8f3" providerId="LiveId" clId="{9C42E580-4655-4062-B0C6-90BAFA4F5906}" dt="2024-01-14T23:32:09.633" v="3477" actId="26606"/>
          <ac:spMkLst>
            <pc:docMk/>
            <pc:sldMk cId="2404603128" sldId="266"/>
            <ac:spMk id="63" creationId="{6E895C8D-1379-40B8-8B1B-B6F5AEAF0A6C}"/>
          </ac:spMkLst>
        </pc:spChg>
        <pc:spChg chg="add del">
          <ac:chgData name="almir innocenti" userId="120029997511f8f3" providerId="LiveId" clId="{9C42E580-4655-4062-B0C6-90BAFA4F5906}" dt="2024-01-14T23:37:36.560" v="3524" actId="26606"/>
          <ac:spMkLst>
            <pc:docMk/>
            <pc:sldMk cId="2404603128" sldId="266"/>
            <ac:spMk id="64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37:36.560" v="3524" actId="26606"/>
          <ac:spMkLst>
            <pc:docMk/>
            <pc:sldMk cId="2404603128" sldId="266"/>
            <ac:spMk id="66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37:36.560" v="3524" actId="26606"/>
          <ac:spMkLst>
            <pc:docMk/>
            <pc:sldMk cId="2404603128" sldId="266"/>
            <ac:spMk id="68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38:44.334" v="3530" actId="26606"/>
          <ac:spMkLst>
            <pc:docMk/>
            <pc:sldMk cId="2404603128" sldId="266"/>
            <ac:spMk id="70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32:34.737" v="3485" actId="26606"/>
          <ac:spMkLst>
            <pc:docMk/>
            <pc:sldMk cId="2404603128" sldId="266"/>
            <ac:spMk id="71" creationId="{6C4028FD-8BAA-4A19-BFDE-594D991B7552}"/>
          </ac:spMkLst>
        </pc:spChg>
        <pc:spChg chg="add del">
          <ac:chgData name="almir innocenti" userId="120029997511f8f3" providerId="LiveId" clId="{9C42E580-4655-4062-B0C6-90BAFA4F5906}" dt="2024-01-14T23:32:34.737" v="3485" actId="26606"/>
          <ac:spMkLst>
            <pc:docMk/>
            <pc:sldMk cId="2404603128" sldId="266"/>
            <ac:spMk id="72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8:44.334" v="3530" actId="26606"/>
          <ac:spMkLst>
            <pc:docMk/>
            <pc:sldMk cId="2404603128" sldId="266"/>
            <ac:spMk id="73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32:39.895" v="3488" actId="26606"/>
          <ac:spMkLst>
            <pc:docMk/>
            <pc:sldMk cId="2404603128" sldId="266"/>
            <ac:spMk id="74" creationId="{D9A7F3BF-8763-4074-AD77-92790AF314D1}"/>
          </ac:spMkLst>
        </pc:spChg>
        <pc:spChg chg="add del">
          <ac:chgData name="almir innocenti" userId="120029997511f8f3" providerId="LiveId" clId="{9C42E580-4655-4062-B0C6-90BAFA4F5906}" dt="2024-01-14T23:38:44.334" v="3530" actId="26606"/>
          <ac:spMkLst>
            <pc:docMk/>
            <pc:sldMk cId="2404603128" sldId="266"/>
            <ac:spMk id="76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40:39.438" v="3547" actId="6264"/>
          <ac:spMkLst>
            <pc:docMk/>
            <pc:sldMk cId="2404603128" sldId="266"/>
            <ac:spMk id="77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23:38:55.465" v="3532" actId="26606"/>
          <ac:spMkLst>
            <pc:docMk/>
            <pc:sldMk cId="2404603128" sldId="266"/>
            <ac:spMk id="78" creationId="{53B021B3-DE93-4AB7-8A18-CF5F1CED88B8}"/>
          </ac:spMkLst>
        </pc:spChg>
        <pc:spChg chg="add del">
          <ac:chgData name="almir innocenti" userId="120029997511f8f3" providerId="LiveId" clId="{9C42E580-4655-4062-B0C6-90BAFA4F5906}" dt="2024-01-14T23:32:39.895" v="3488" actId="26606"/>
          <ac:spMkLst>
            <pc:docMk/>
            <pc:sldMk cId="2404603128" sldId="266"/>
            <ac:spMk id="80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8:55.465" v="3532" actId="26606"/>
          <ac:spMkLst>
            <pc:docMk/>
            <pc:sldMk cId="2404603128" sldId="266"/>
            <ac:spMk id="81" creationId="{52D502E5-F6B4-4D58-B4AE-FC466FF15EE8}"/>
          </ac:spMkLst>
        </pc:spChg>
        <pc:spChg chg="add del">
          <ac:chgData name="almir innocenti" userId="120029997511f8f3" providerId="LiveId" clId="{9C42E580-4655-4062-B0C6-90BAFA4F5906}" dt="2024-01-14T23:32:54.232" v="3490" actId="26606"/>
          <ac:spMkLst>
            <pc:docMk/>
            <pc:sldMk cId="2404603128" sldId="266"/>
            <ac:spMk id="82" creationId="{924D84CD-5280-4B52-B96E-8EDAA2B20C51}"/>
          </ac:spMkLst>
        </pc:spChg>
        <pc:spChg chg="add del">
          <ac:chgData name="almir innocenti" userId="120029997511f8f3" providerId="LiveId" clId="{9C42E580-4655-4062-B0C6-90BAFA4F5906}" dt="2024-01-14T23:32:54.232" v="3490" actId="26606"/>
          <ac:spMkLst>
            <pc:docMk/>
            <pc:sldMk cId="2404603128" sldId="266"/>
            <ac:spMk id="83" creationId="{3E65D517-46E4-8037-A63D-629DE1253A89}"/>
          </ac:spMkLst>
        </pc:spChg>
        <pc:spChg chg="add del">
          <ac:chgData name="almir innocenti" userId="120029997511f8f3" providerId="LiveId" clId="{9C42E580-4655-4062-B0C6-90BAFA4F5906}" dt="2024-01-14T23:32:54.232" v="3490" actId="26606"/>
          <ac:spMkLst>
            <pc:docMk/>
            <pc:sldMk cId="2404603128" sldId="266"/>
            <ac:spMk id="84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8:55.465" v="3532" actId="26606"/>
          <ac:spMkLst>
            <pc:docMk/>
            <pc:sldMk cId="2404603128" sldId="266"/>
            <ac:spMk id="85" creationId="{9DECDBF4-02B6-4BB4-B65B-B8107AD6A9E8}"/>
          </ac:spMkLst>
        </pc:spChg>
        <pc:spChg chg="add del">
          <ac:chgData name="almir innocenti" userId="120029997511f8f3" providerId="LiveId" clId="{9C42E580-4655-4062-B0C6-90BAFA4F5906}" dt="2024-01-14T23:38:59.833" v="3534" actId="26606"/>
          <ac:spMkLst>
            <pc:docMk/>
            <pc:sldMk cId="2404603128" sldId="266"/>
            <ac:spMk id="87" creationId="{6D1A2CED-DA9B-4CCF-8215-CFC65FE71603}"/>
          </ac:spMkLst>
        </pc:spChg>
        <pc:spChg chg="add del">
          <ac:chgData name="almir innocenti" userId="120029997511f8f3" providerId="LiveId" clId="{9C42E580-4655-4062-B0C6-90BAFA4F5906}" dt="2024-01-14T23:38:59.833" v="3534" actId="26606"/>
          <ac:spMkLst>
            <pc:docMk/>
            <pc:sldMk cId="2404603128" sldId="266"/>
            <ac:spMk id="88" creationId="{562DFC44-A40C-4573-9230-B3EDB3EC8EEB}"/>
          </ac:spMkLst>
        </pc:spChg>
        <pc:spChg chg="add del">
          <ac:chgData name="almir innocenti" userId="120029997511f8f3" providerId="LiveId" clId="{9C42E580-4655-4062-B0C6-90BAFA4F5906}" dt="2024-01-14T23:38:59.833" v="3534" actId="26606"/>
          <ac:spMkLst>
            <pc:docMk/>
            <pc:sldMk cId="2404603128" sldId="266"/>
            <ac:spMk id="89" creationId="{15589D35-CF9F-4DE9-A792-8571A09E9BC9}"/>
          </ac:spMkLst>
        </pc:spChg>
        <pc:spChg chg="add del">
          <ac:chgData name="almir innocenti" userId="120029997511f8f3" providerId="LiveId" clId="{9C42E580-4655-4062-B0C6-90BAFA4F5906}" dt="2024-01-14T23:32:59.984" v="3492" actId="26606"/>
          <ac:spMkLst>
            <pc:docMk/>
            <pc:sldMk cId="2404603128" sldId="266"/>
            <ac:spMk id="90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9:38.354" v="3536" actId="26606"/>
          <ac:spMkLst>
            <pc:docMk/>
            <pc:sldMk cId="2404603128" sldId="266"/>
            <ac:spMk id="91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23:33:01.530" v="3494" actId="26606"/>
          <ac:spMkLst>
            <pc:docMk/>
            <pc:sldMk cId="2404603128" sldId="266"/>
            <ac:spMk id="92" creationId="{C05CBC3C-2E5A-4839-8B9B-2E5A6ADF0F58}"/>
          </ac:spMkLst>
        </pc:spChg>
        <pc:spChg chg="add del">
          <ac:chgData name="almir innocenti" userId="120029997511f8f3" providerId="LiveId" clId="{9C42E580-4655-4062-B0C6-90BAFA4F5906}" dt="2024-01-14T23:33:01.530" v="3494" actId="26606"/>
          <ac:spMkLst>
            <pc:docMk/>
            <pc:sldMk cId="2404603128" sldId="266"/>
            <ac:spMk id="93" creationId="{DB5B423A-57CC-4C58-AA26-8E2E862B03A0}"/>
          </ac:spMkLst>
        </pc:spChg>
        <pc:spChg chg="add del">
          <ac:chgData name="almir innocenti" userId="120029997511f8f3" providerId="LiveId" clId="{9C42E580-4655-4062-B0C6-90BAFA4F5906}" dt="2024-01-14T23:33:01.530" v="3494" actId="26606"/>
          <ac:spMkLst>
            <pc:docMk/>
            <pc:sldMk cId="2404603128" sldId="266"/>
            <ac:spMk id="94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9:38.354" v="3536" actId="26606"/>
          <ac:spMkLst>
            <pc:docMk/>
            <pc:sldMk cId="2404603128" sldId="266"/>
            <ac:spMk id="95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23:52:11.614" v="3600" actId="26606"/>
          <ac:spMkLst>
            <pc:docMk/>
            <pc:sldMk cId="2404603128" sldId="266"/>
            <ac:spMk id="97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23:52:11.614" v="3600" actId="26606"/>
          <ac:spMkLst>
            <pc:docMk/>
            <pc:sldMk cId="2404603128" sldId="266"/>
            <ac:spMk id="98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23:52:11.614" v="3600" actId="26606"/>
          <ac:spMkLst>
            <pc:docMk/>
            <pc:sldMk cId="2404603128" sldId="266"/>
            <ac:spMk id="99" creationId="{D15F19F8-85EE-477A-ACBA-4B6D069780E5}"/>
          </ac:spMkLst>
        </pc:spChg>
        <pc:spChg chg="add del mod">
          <ac:chgData name="almir innocenti" userId="120029997511f8f3" providerId="LiveId" clId="{9C42E580-4655-4062-B0C6-90BAFA4F5906}" dt="2024-01-14T23:33:36.085" v="3508" actId="478"/>
          <ac:spMkLst>
            <pc:docMk/>
            <pc:sldMk cId="2404603128" sldId="266"/>
            <ac:spMk id="100" creationId="{A11E1086-1780-6DE4-4F25-B672A47F8582}"/>
          </ac:spMkLst>
        </pc:spChg>
        <pc:spChg chg="add del">
          <ac:chgData name="almir innocenti" userId="120029997511f8f3" providerId="LiveId" clId="{9C42E580-4655-4062-B0C6-90BAFA4F5906}" dt="2024-01-14T23:39:38.354" v="3536" actId="26606"/>
          <ac:spMkLst>
            <pc:docMk/>
            <pc:sldMk cId="2404603128" sldId="266"/>
            <ac:spMk id="101" creationId="{D15F19F8-85EE-477A-ACBA-4B6D069780E5}"/>
          </ac:spMkLst>
        </pc:spChg>
        <pc:spChg chg="add del">
          <ac:chgData name="almir innocenti" userId="120029997511f8f3" providerId="LiveId" clId="{9C42E580-4655-4062-B0C6-90BAFA4F5906}" dt="2024-01-14T23:39:38.354" v="3536" actId="26606"/>
          <ac:spMkLst>
            <pc:docMk/>
            <pc:sldMk cId="2404603128" sldId="266"/>
            <ac:spMk id="102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4T23:40:39.438" v="3547" actId="6264"/>
          <ac:spMkLst>
            <pc:docMk/>
            <pc:sldMk cId="2404603128" sldId="266"/>
            <ac:spMk id="103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23:39:53.584" v="3538" actId="6264"/>
          <ac:spMkLst>
            <pc:docMk/>
            <pc:sldMk cId="2404603128" sldId="266"/>
            <ac:spMk id="104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39:53.584" v="3538" actId="6264"/>
          <ac:spMkLst>
            <pc:docMk/>
            <pc:sldMk cId="2404603128" sldId="266"/>
            <ac:spMk id="105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39:53.584" v="3538" actId="6264"/>
          <ac:spMkLst>
            <pc:docMk/>
            <pc:sldMk cId="2404603128" sldId="266"/>
            <ac:spMk id="106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40:39.438" v="3547" actId="6264"/>
          <ac:spMkLst>
            <pc:docMk/>
            <pc:sldMk cId="2404603128" sldId="266"/>
            <ac:spMk id="107" creationId="{D15F19F8-85EE-477A-ACBA-4B6D069780E5}"/>
          </ac:spMkLst>
        </pc:spChg>
        <pc:spChg chg="add del">
          <ac:chgData name="almir innocenti" userId="120029997511f8f3" providerId="LiveId" clId="{9C42E580-4655-4062-B0C6-90BAFA4F5906}" dt="2024-01-14T23:40:39.438" v="3547" actId="6264"/>
          <ac:spMkLst>
            <pc:docMk/>
            <pc:sldMk cId="2404603128" sldId="266"/>
            <ac:spMk id="108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4T23:41:08.824" v="3552" actId="26606"/>
          <ac:spMkLst>
            <pc:docMk/>
            <pc:sldMk cId="2404603128" sldId="266"/>
            <ac:spMk id="109" creationId="{D15F19F8-85EE-477A-ACBA-4B6D069780E5}"/>
          </ac:spMkLst>
        </pc:spChg>
        <pc:spChg chg="add del">
          <ac:chgData name="almir innocenti" userId="120029997511f8f3" providerId="LiveId" clId="{9C42E580-4655-4062-B0C6-90BAFA4F5906}" dt="2024-01-14T23:41:08.824" v="3552" actId="26606"/>
          <ac:spMkLst>
            <pc:docMk/>
            <pc:sldMk cId="2404603128" sldId="266"/>
            <ac:spMk id="110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4T23:52:11.614" v="3600" actId="26606"/>
          <ac:spMkLst>
            <pc:docMk/>
            <pc:sldMk cId="2404603128" sldId="266"/>
            <ac:spMk id="111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4T23:52:23.583" v="3603" actId="700"/>
          <ac:spMkLst>
            <pc:docMk/>
            <pc:sldMk cId="2404603128" sldId="266"/>
            <ac:spMk id="112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52:23.583" v="3603" actId="700"/>
          <ac:spMkLst>
            <pc:docMk/>
            <pc:sldMk cId="2404603128" sldId="266"/>
            <ac:spMk id="113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52:23.583" v="3603" actId="700"/>
          <ac:spMkLst>
            <pc:docMk/>
            <pc:sldMk cId="2404603128" sldId="266"/>
            <ac:spMk id="114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52:59.307" v="3609" actId="26606"/>
          <ac:spMkLst>
            <pc:docMk/>
            <pc:sldMk cId="2404603128" sldId="266"/>
            <ac:spMk id="115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4T23:52:59.307" v="3609" actId="26606"/>
          <ac:spMkLst>
            <pc:docMk/>
            <pc:sldMk cId="2404603128" sldId="266"/>
            <ac:spMk id="116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4T23:52:59.307" v="3609" actId="26606"/>
          <ac:spMkLst>
            <pc:docMk/>
            <pc:sldMk cId="2404603128" sldId="266"/>
            <ac:spMk id="117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58:50.580" v="3673" actId="26606"/>
          <ac:spMkLst>
            <pc:docMk/>
            <pc:sldMk cId="2404603128" sldId="266"/>
            <ac:spMk id="118" creationId="{2D94F95D-89EF-455B-9F54-0F4231363A8B}"/>
          </ac:spMkLst>
        </pc:spChg>
        <pc:spChg chg="add del">
          <ac:chgData name="almir innocenti" userId="120029997511f8f3" providerId="LiveId" clId="{9C42E580-4655-4062-B0C6-90BAFA4F5906}" dt="2024-01-14T23:53:30.995" v="3611" actId="26606"/>
          <ac:spMkLst>
            <pc:docMk/>
            <pc:sldMk cId="2404603128" sldId="266"/>
            <ac:spMk id="119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23:53:30.995" v="3611" actId="26606"/>
          <ac:spMkLst>
            <pc:docMk/>
            <pc:sldMk cId="2404603128" sldId="266"/>
            <ac:spMk id="120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23:53:30.995" v="3611" actId="26606"/>
          <ac:spMkLst>
            <pc:docMk/>
            <pc:sldMk cId="2404603128" sldId="266"/>
            <ac:spMk id="121" creationId="{D15F19F8-85EE-477A-ACBA-4B6D069780E5}"/>
          </ac:spMkLst>
        </pc:spChg>
        <pc:spChg chg="add del">
          <ac:chgData name="almir innocenti" userId="120029997511f8f3" providerId="LiveId" clId="{9C42E580-4655-4062-B0C6-90BAFA4F5906}" dt="2024-01-14T23:53:30.995" v="3611" actId="26606"/>
          <ac:spMkLst>
            <pc:docMk/>
            <pc:sldMk cId="2404603128" sldId="266"/>
            <ac:spMk id="122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4T23:53:49.277" v="3613" actId="26606"/>
          <ac:spMkLst>
            <pc:docMk/>
            <pc:sldMk cId="2404603128" sldId="266"/>
            <ac:spMk id="124" creationId="{B5416EBC-B41E-4F8A-BE9F-07301B682CBD}"/>
          </ac:spMkLst>
        </pc:spChg>
        <pc:spChg chg="add del">
          <ac:chgData name="almir innocenti" userId="120029997511f8f3" providerId="LiveId" clId="{9C42E580-4655-4062-B0C6-90BAFA4F5906}" dt="2024-01-14T23:53:49.277" v="3613" actId="26606"/>
          <ac:spMkLst>
            <pc:docMk/>
            <pc:sldMk cId="2404603128" sldId="266"/>
            <ac:spMk id="125" creationId="{AFF79527-C7F1-4E06-8126-A8E8C5FEBFCA}"/>
          </ac:spMkLst>
        </pc:spChg>
        <pc:spChg chg="add del">
          <ac:chgData name="almir innocenti" userId="120029997511f8f3" providerId="LiveId" clId="{9C42E580-4655-4062-B0C6-90BAFA4F5906}" dt="2024-01-14T23:53:49.277" v="3613" actId="26606"/>
          <ac:spMkLst>
            <pc:docMk/>
            <pc:sldMk cId="2404603128" sldId="266"/>
            <ac:spMk id="126" creationId="{55986208-8A53-4E92-9197-6B57BCCB2F37}"/>
          </ac:spMkLst>
        </pc:spChg>
        <pc:spChg chg="add del">
          <ac:chgData name="almir innocenti" userId="120029997511f8f3" providerId="LiveId" clId="{9C42E580-4655-4062-B0C6-90BAFA4F5906}" dt="2024-01-14T23:54:02.571" v="3617" actId="26606"/>
          <ac:spMkLst>
            <pc:docMk/>
            <pc:sldMk cId="2404603128" sldId="266"/>
            <ac:spMk id="130" creationId="{6D1A2CED-DA9B-4CCF-8215-CFC65FE71603}"/>
          </ac:spMkLst>
        </pc:spChg>
        <pc:spChg chg="add del">
          <ac:chgData name="almir innocenti" userId="120029997511f8f3" providerId="LiveId" clId="{9C42E580-4655-4062-B0C6-90BAFA4F5906}" dt="2024-01-14T23:54:02.571" v="3617" actId="26606"/>
          <ac:spMkLst>
            <pc:docMk/>
            <pc:sldMk cId="2404603128" sldId="266"/>
            <ac:spMk id="131" creationId="{562DFC44-A40C-4573-9230-B3EDB3EC8EEB}"/>
          </ac:spMkLst>
        </pc:spChg>
        <pc:spChg chg="add del">
          <ac:chgData name="almir innocenti" userId="120029997511f8f3" providerId="LiveId" clId="{9C42E580-4655-4062-B0C6-90BAFA4F5906}" dt="2024-01-14T23:54:02.571" v="3617" actId="26606"/>
          <ac:spMkLst>
            <pc:docMk/>
            <pc:sldMk cId="2404603128" sldId="266"/>
            <ac:spMk id="132" creationId="{15589D35-CF9F-4DE9-A792-8571A09E9BC9}"/>
          </ac:spMkLst>
        </pc:spChg>
        <pc:spChg chg="add del">
          <ac:chgData name="almir innocenti" userId="120029997511f8f3" providerId="LiveId" clId="{9C42E580-4655-4062-B0C6-90BAFA4F5906}" dt="2024-01-14T23:54:06.733" v="3619" actId="26606"/>
          <ac:spMkLst>
            <pc:docMk/>
            <pc:sldMk cId="2404603128" sldId="266"/>
            <ac:spMk id="134" creationId="{5ACC6BB2-28F8-4405-829D-0562733BEE7A}"/>
          </ac:spMkLst>
        </pc:spChg>
        <pc:spChg chg="add del">
          <ac:chgData name="almir innocenti" userId="120029997511f8f3" providerId="LiveId" clId="{9C42E580-4655-4062-B0C6-90BAFA4F5906}" dt="2024-01-14T23:54:06.733" v="3619" actId="26606"/>
          <ac:spMkLst>
            <pc:docMk/>
            <pc:sldMk cId="2404603128" sldId="266"/>
            <ac:spMk id="135" creationId="{5C2E53F0-AD54-4A55-99A0-EC896CE3C233}"/>
          </ac:spMkLst>
        </pc:spChg>
        <pc:spChg chg="add del">
          <ac:chgData name="almir innocenti" userId="120029997511f8f3" providerId="LiveId" clId="{9C42E580-4655-4062-B0C6-90BAFA4F5906}" dt="2024-01-14T23:54:06.733" v="3619" actId="26606"/>
          <ac:spMkLst>
            <pc:docMk/>
            <pc:sldMk cId="2404603128" sldId="266"/>
            <ac:spMk id="136" creationId="{D15F19F8-85EE-477A-ACBA-4B6D069780E5}"/>
          </ac:spMkLst>
        </pc:spChg>
        <pc:spChg chg="add del">
          <ac:chgData name="almir innocenti" userId="120029997511f8f3" providerId="LiveId" clId="{9C42E580-4655-4062-B0C6-90BAFA4F5906}" dt="2024-01-14T23:54:06.733" v="3619" actId="26606"/>
          <ac:spMkLst>
            <pc:docMk/>
            <pc:sldMk cId="2404603128" sldId="266"/>
            <ac:spMk id="137" creationId="{92C3387C-D24F-4737-8A37-1DC5CFF09CF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404603128" sldId="266"/>
            <ac:spMk id="139" creationId="{AFF8D2E5-2C4E-47B1-930B-6C82B7C3133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404603128" sldId="266"/>
            <ac:spMk id="140" creationId="{801E4ADA-0EA9-4930-846E-3C11E8BED6D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404603128" sldId="266"/>
            <ac:spMk id="141" creationId="{FB92FFCE-0C90-454E-AA25-D4EE9A6C39C5}"/>
          </ac:spMkLst>
        </pc:spChg>
        <pc:spChg chg="add del">
          <ac:chgData name="almir innocenti" userId="120029997511f8f3" providerId="LiveId" clId="{9C42E580-4655-4062-B0C6-90BAFA4F5906}" dt="2024-01-14T23:58:50.580" v="3673" actId="26606"/>
          <ac:spMkLst>
            <pc:docMk/>
            <pc:sldMk cId="2404603128" sldId="266"/>
            <ac:spMk id="147" creationId="{A1AE21A0-AA96-4557-AB48-66255CF0AD7F}"/>
          </ac:spMkLst>
        </pc:spChg>
        <pc:spChg chg="add del">
          <ac:chgData name="almir innocenti" userId="120029997511f8f3" providerId="LiveId" clId="{9C42E580-4655-4062-B0C6-90BAFA4F5906}" dt="2024-01-15T00:02:08.015" v="3715" actId="26606"/>
          <ac:spMkLst>
            <pc:docMk/>
            <pc:sldMk cId="2404603128" sldId="266"/>
            <ac:spMk id="149" creationId="{45B71F80-1F92-4074-84D9-16A062B215B3}"/>
          </ac:spMkLst>
        </pc:spChg>
        <pc:spChg chg="add del">
          <ac:chgData name="almir innocenti" userId="120029997511f8f3" providerId="LiveId" clId="{9C42E580-4655-4062-B0C6-90BAFA4F5906}" dt="2024-01-15T00:02:08.015" v="3715" actId="26606"/>
          <ac:spMkLst>
            <pc:docMk/>
            <pc:sldMk cId="2404603128" sldId="266"/>
            <ac:spMk id="150" creationId="{7209C9DA-6E0D-46D9-8275-C52222D8CCAC}"/>
          </ac:spMkLst>
        </pc:spChg>
        <pc:spChg chg="add del">
          <ac:chgData name="almir innocenti" userId="120029997511f8f3" providerId="LiveId" clId="{9C42E580-4655-4062-B0C6-90BAFA4F5906}" dt="2024-01-15T00:02:08.015" v="3715" actId="26606"/>
          <ac:spMkLst>
            <pc:docMk/>
            <pc:sldMk cId="2404603128" sldId="266"/>
            <ac:spMk id="151" creationId="{3EB57A4D-E0D0-46DA-B339-F24CA46FA70B}"/>
          </ac:spMkLst>
        </pc:spChg>
        <pc:grpChg chg="add del">
          <ac:chgData name="almir innocenti" userId="120029997511f8f3" providerId="LiveId" clId="{9C42E580-4655-4062-B0C6-90BAFA4F5906}" dt="2024-01-14T23:30:47.264" v="3461" actId="6264"/>
          <ac:grpSpMkLst>
            <pc:docMk/>
            <pc:sldMk cId="2404603128" sldId="266"/>
            <ac:grpSpMk id="26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19:12:38.443" v="1687" actId="26606"/>
          <ac:grpSpMkLst>
            <pc:docMk/>
            <pc:sldMk cId="2404603128" sldId="266"/>
            <ac:grpSpMk id="43" creationId="{36F3F807-D713-CA40-3016-75F2B9FC1813}"/>
          </ac:grpSpMkLst>
        </pc:grpChg>
        <pc:grpChg chg="add del">
          <ac:chgData name="almir innocenti" userId="120029997511f8f3" providerId="LiveId" clId="{9C42E580-4655-4062-B0C6-90BAFA4F5906}" dt="2024-01-14T23:32:39.895" v="3488" actId="26606"/>
          <ac:grpSpMkLst>
            <pc:docMk/>
            <pc:sldMk cId="2404603128" sldId="266"/>
            <ac:grpSpMk id="75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23:32:59.984" v="3492" actId="26606"/>
          <ac:grpSpMkLst>
            <pc:docMk/>
            <pc:sldMk cId="2404603128" sldId="266"/>
            <ac:grpSpMk id="86" creationId="{1E5539EC-8CB8-002F-68C6-678840282659}"/>
          </ac:grpSpMkLst>
        </pc:grpChg>
        <pc:grpChg chg="add del">
          <ac:chgData name="almir innocenti" userId="120029997511f8f3" providerId="LiveId" clId="{9C42E580-4655-4062-B0C6-90BAFA4F5906}" dt="2024-01-14T23:33:28.225" v="3507" actId="6264"/>
          <ac:grpSpMkLst>
            <pc:docMk/>
            <pc:sldMk cId="2404603128" sldId="266"/>
            <ac:grpSpMk id="96" creationId="{1E5539EC-8CB8-002F-68C6-678840282659}"/>
          </ac:grpSpMkLst>
        </pc:grpChg>
        <pc:grpChg chg="add del">
          <ac:chgData name="almir innocenti" userId="120029997511f8f3" providerId="LiveId" clId="{9C42E580-4655-4062-B0C6-90BAFA4F5906}" dt="2024-01-14T23:58:50.580" v="3673" actId="26606"/>
          <ac:grpSpMkLst>
            <pc:docMk/>
            <pc:sldMk cId="2404603128" sldId="266"/>
            <ac:grpSpMk id="123" creationId="{612B9F8D-6DD1-481E-8CCE-81A7EEB15F57}"/>
          </ac:grpSpMkLst>
        </pc:grpChg>
        <pc:graphicFrameChg chg="add del">
          <ac:chgData name="almir innocenti" userId="120029997511f8f3" providerId="LiveId" clId="{9C42E580-4655-4062-B0C6-90BAFA4F5906}" dt="2024-01-14T23:31:37.497" v="3468" actId="26606"/>
          <ac:graphicFrameMkLst>
            <pc:docMk/>
            <pc:sldMk cId="2404603128" sldId="266"/>
            <ac:graphicFrameMk id="48" creationId="{655AD3D7-25C7-2D91-63E2-70B109C9B9F1}"/>
          </ac:graphicFrameMkLst>
        </pc:graphicFrameChg>
        <pc:graphicFrameChg chg="add del">
          <ac:chgData name="almir innocenti" userId="120029997511f8f3" providerId="LiveId" clId="{9C42E580-4655-4062-B0C6-90BAFA4F5906}" dt="2024-01-14T23:32:15.691" v="3479" actId="26606"/>
          <ac:graphicFrameMkLst>
            <pc:docMk/>
            <pc:sldMk cId="2404603128" sldId="266"/>
            <ac:graphicFrameMk id="65" creationId="{8A1B409C-5A83-7AC8-7C45-87CD8BE54B62}"/>
          </ac:graphicFrameMkLst>
        </pc:graphicFrameChg>
        <pc:graphicFrameChg chg="add del">
          <ac:chgData name="almir innocenti" userId="120029997511f8f3" providerId="LiveId" clId="{9C42E580-4655-4062-B0C6-90BAFA4F5906}" dt="2024-01-14T23:32:17.247" v="3481" actId="26606"/>
          <ac:graphicFrameMkLst>
            <pc:docMk/>
            <pc:sldMk cId="2404603128" sldId="266"/>
            <ac:graphicFrameMk id="67" creationId="{653B44C3-03F5-BAC4-4C16-A2ABA5309833}"/>
          </ac:graphicFrameMkLst>
        </pc:graphicFrameChg>
        <pc:graphicFrameChg chg="add del">
          <ac:chgData name="almir innocenti" userId="120029997511f8f3" providerId="LiveId" clId="{9C42E580-4655-4062-B0C6-90BAFA4F5906}" dt="2024-01-14T23:32:31.968" v="3483" actId="26606"/>
          <ac:graphicFrameMkLst>
            <pc:docMk/>
            <pc:sldMk cId="2404603128" sldId="266"/>
            <ac:graphicFrameMk id="69" creationId="{F8E2BC75-F46F-FE85-A0D1-B8E38797C321}"/>
          </ac:graphicFrameMkLst>
        </pc:graphicFrameChg>
        <pc:picChg chg="del mod ord">
          <ac:chgData name="almir innocenti" userId="120029997511f8f3" providerId="LiveId" clId="{9C42E580-4655-4062-B0C6-90BAFA4F5906}" dt="2024-01-14T23:49:59.345" v="3587" actId="478"/>
          <ac:picMkLst>
            <pc:docMk/>
            <pc:sldMk cId="2404603128" sldId="266"/>
            <ac:picMk id="5" creationId="{D1EA501A-F7E4-2933-CCAA-EE49647952AA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7" creationId="{529D6F39-E5FA-800C-85EB-D93F51180437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9" creationId="{899AB2DA-226F-4EAA-12B7-D34D70B93F74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11" creationId="{5D7F04DE-DEF7-1114-AC1D-C37E4E4163B0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13" creationId="{12087D60-3637-B117-F1E4-3D97B528C340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15" creationId="{2851B03C-24AE-04E0-8886-1310B016EDFD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17" creationId="{14A53402-D89D-6C10-AFD2-9C7F9C1268E6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19" creationId="{575110ED-2718-E71E-AA47-82D29A1F88D5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21" creationId="{415A1F23-12C6-3539-1C8F-96C69461E8E5}"/>
          </ac:picMkLst>
        </pc:picChg>
        <pc:picChg chg="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23" creationId="{DD034178-4F8D-E3BF-4A4C-904FEAE28F5E}"/>
          </ac:picMkLst>
        </pc:picChg>
        <pc:picChg chg="add mod">
          <ac:chgData name="almir innocenti" userId="120029997511f8f3" providerId="LiveId" clId="{9C42E580-4655-4062-B0C6-90BAFA4F5906}" dt="2024-01-15T00:02:08.015" v="3715" actId="26606"/>
          <ac:picMkLst>
            <pc:docMk/>
            <pc:sldMk cId="2404603128" sldId="266"/>
            <ac:picMk id="32" creationId="{569F7F7D-165B-52E7-5F52-02BD06A8B642}"/>
          </ac:picMkLst>
        </pc:picChg>
        <pc:cxnChg chg="add del">
          <ac:chgData name="almir innocenti" userId="120029997511f8f3" providerId="LiveId" clId="{9C42E580-4655-4062-B0C6-90BAFA4F5906}" dt="2024-01-14T23:30:47.264" v="3461" actId="6264"/>
          <ac:cxnSpMkLst>
            <pc:docMk/>
            <pc:sldMk cId="2404603128" sldId="266"/>
            <ac:cxnSpMk id="2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32:39.895" v="3488" actId="26606"/>
          <ac:cxnSpMkLst>
            <pc:docMk/>
            <pc:sldMk cId="2404603128" sldId="266"/>
            <ac:cxnSpMk id="7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53:53.514" v="3615" actId="26606"/>
          <ac:cxnSpMkLst>
            <pc:docMk/>
            <pc:sldMk cId="2404603128" sldId="266"/>
            <ac:cxnSpMk id="128" creationId="{D2C4353C-C927-1758-0BEF-21E9E0D81614}"/>
          </ac:cxnSpMkLst>
        </pc:cxnChg>
      </pc:sldChg>
      <pc:sldChg chg="delSp add del setBg delDesignElem">
        <pc:chgData name="almir innocenti" userId="120029997511f8f3" providerId="LiveId" clId="{9C42E580-4655-4062-B0C6-90BAFA4F5906}" dt="2024-01-14T16:37:02.648" v="796" actId="2696"/>
        <pc:sldMkLst>
          <pc:docMk/>
          <pc:sldMk cId="4000299595" sldId="266"/>
        </pc:sldMkLst>
        <pc:spChg chg="del">
          <ac:chgData name="almir innocenti" userId="120029997511f8f3" providerId="LiveId" clId="{9C42E580-4655-4062-B0C6-90BAFA4F5906}" dt="2024-01-14T16:36:43.536" v="795"/>
          <ac:spMkLst>
            <pc:docMk/>
            <pc:sldMk cId="4000299595" sldId="266"/>
            <ac:spMk id="39" creationId="{02D44074-0B69-4F0C-A7B3-5645CE40D8E3}"/>
          </ac:spMkLst>
        </pc:spChg>
      </pc:sldChg>
      <pc:sldChg chg="addSp delSp modSp add mod setBg delDesignElem chgLayout">
        <pc:chgData name="almir innocenti" userId="120029997511f8f3" providerId="LiveId" clId="{9C42E580-4655-4062-B0C6-90BAFA4F5906}" dt="2024-01-15T00:15:26.911" v="3876" actId="207"/>
        <pc:sldMkLst>
          <pc:docMk/>
          <pc:sldMk cId="472709615" sldId="267"/>
        </pc:sldMkLst>
        <pc:spChg chg="mod ord">
          <ac:chgData name="almir innocenti" userId="120029997511f8f3" providerId="LiveId" clId="{9C42E580-4655-4062-B0C6-90BAFA4F5906}" dt="2024-01-15T00:15:26.911" v="3876" actId="207"/>
          <ac:spMkLst>
            <pc:docMk/>
            <pc:sldMk cId="472709615" sldId="267"/>
            <ac:spMk id="2" creationId="{1F7CB22F-1446-3308-7CEF-72C2D0EA2515}"/>
          </ac:spMkLst>
        </pc:spChg>
        <pc:spChg chg="del">
          <ac:chgData name="almir innocenti" userId="120029997511f8f3" providerId="LiveId" clId="{9C42E580-4655-4062-B0C6-90BAFA4F5906}" dt="2024-01-14T16:41:23.305" v="820" actId="478"/>
          <ac:spMkLst>
            <pc:docMk/>
            <pc:sldMk cId="472709615" sldId="267"/>
            <ac:spMk id="3" creationId="{C9846422-B978-999D-7F3A-555419FAD816}"/>
          </ac:spMkLst>
        </pc:spChg>
        <pc:spChg chg="add del mod">
          <ac:chgData name="almir innocenti" userId="120029997511f8f3" providerId="LiveId" clId="{9C42E580-4655-4062-B0C6-90BAFA4F5906}" dt="2024-01-14T16:42:40.074" v="865" actId="26606"/>
          <ac:spMkLst>
            <pc:docMk/>
            <pc:sldMk cId="472709615" sldId="267"/>
            <ac:spMk id="6" creationId="{A01A9882-2045-FD26-AB92-ED8A0868EF45}"/>
          </ac:spMkLst>
        </pc:spChg>
        <pc:spChg chg="add del mod">
          <ac:chgData name="almir innocenti" userId="120029997511f8f3" providerId="LiveId" clId="{9C42E580-4655-4062-B0C6-90BAFA4F5906}" dt="2024-01-14T19:06:17.794" v="1527" actId="6264"/>
          <ac:spMkLst>
            <pc:docMk/>
            <pc:sldMk cId="472709615" sldId="267"/>
            <ac:spMk id="8" creationId="{342A2070-3673-EB0D-7245-AD8D310AAC0F}"/>
          </ac:spMkLst>
        </pc:spChg>
        <pc:spChg chg="add del mod">
          <ac:chgData name="almir innocenti" userId="120029997511f8f3" providerId="LiveId" clId="{9C42E580-4655-4062-B0C6-90BAFA4F5906}" dt="2024-01-14T19:06:17.794" v="1527" actId="6264"/>
          <ac:spMkLst>
            <pc:docMk/>
            <pc:sldMk cId="472709615" sldId="267"/>
            <ac:spMk id="10" creationId="{DE28BD0A-E2E5-FE04-11E0-98718A8F7F12}"/>
          </ac:spMkLst>
        </pc:spChg>
        <pc:spChg chg="add del mod">
          <ac:chgData name="almir innocenti" userId="120029997511f8f3" providerId="LiveId" clId="{9C42E580-4655-4062-B0C6-90BAFA4F5906}" dt="2024-01-14T20:21:52.399" v="1956" actId="26606"/>
          <ac:spMkLst>
            <pc:docMk/>
            <pc:sldMk cId="472709615" sldId="267"/>
            <ac:spMk id="14" creationId="{33CCB296-B4D7-5BDC-CFCB-3EE0DC7B1A92}"/>
          </ac:spMkLst>
        </pc:spChg>
        <pc:spChg chg="add del">
          <ac:chgData name="almir innocenti" userId="120029997511f8f3" providerId="LiveId" clId="{9C42E580-4655-4062-B0C6-90BAFA4F5906}" dt="2024-01-14T20:21:41.858" v="1949" actId="26606"/>
          <ac:spMkLst>
            <pc:docMk/>
            <pc:sldMk cId="472709615" sldId="267"/>
            <ac:spMk id="16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0:21:41.858" v="1949" actId="26606"/>
          <ac:spMkLst>
            <pc:docMk/>
            <pc:sldMk cId="472709615" sldId="267"/>
            <ac:spMk id="18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25" creationId="{CABBD4C1-E6F8-46F6-8152-A8A97490BF4D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27" creationId="{83BA5EF5-1FE9-4BF9-83BB-269BCDDF6156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1" creationId="{88853921-7BC9-4BDE-ACAB-133C683C82D6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2" creationId="{F837543A-6020-4505-A233-C9DB4BF74011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3" creationId="{09192968-3AE7-4470-A61C-97294BB92731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4" creationId="{35B16301-FB18-48BA-A6DD-C37CAF6F9A18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5" creationId="{3AB72E55-43E4-4356-BFE8-E2102CB0B505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6" creationId="{33CCB296-B4D7-5BDC-CFCB-3EE0DC7B1A92}"/>
          </ac:spMkLst>
        </pc:spChg>
        <pc:spChg chg="add del">
          <ac:chgData name="almir innocenti" userId="120029997511f8f3" providerId="LiveId" clId="{9C42E580-4655-4062-B0C6-90BAFA4F5906}" dt="2024-01-14T20:21:46.484" v="1953" actId="26606"/>
          <ac:spMkLst>
            <pc:docMk/>
            <pc:sldMk cId="472709615" sldId="267"/>
            <ac:spMk id="37" creationId="{C3C0D90E-074A-4F52-9B11-B52BEF4BCBE5}"/>
          </ac:spMkLst>
        </pc:spChg>
        <pc:spChg chg="del">
          <ac:chgData name="almir innocenti" userId="120029997511f8f3" providerId="LiveId" clId="{9C42E580-4655-4062-B0C6-90BAFA4F5906}" dt="2024-01-14T16:42:40.074" v="865" actId="26606"/>
          <ac:spMkLst>
            <pc:docMk/>
            <pc:sldMk cId="472709615" sldId="267"/>
            <ac:spMk id="39" creationId="{02D44074-0B69-4F0C-A7B3-5645CE40D8E3}"/>
          </ac:spMkLst>
        </pc:spChg>
        <pc:spChg chg="add del">
          <ac:chgData name="almir innocenti" userId="120029997511f8f3" providerId="LiveId" clId="{9C42E580-4655-4062-B0C6-90BAFA4F5906}" dt="2024-01-14T20:21:52.346" v="1955" actId="26606"/>
          <ac:spMkLst>
            <pc:docMk/>
            <pc:sldMk cId="472709615" sldId="267"/>
            <ac:spMk id="40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0:21:52.346" v="1955" actId="26606"/>
          <ac:spMkLst>
            <pc:docMk/>
            <pc:sldMk cId="472709615" sldId="267"/>
            <ac:spMk id="43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19:06:17.794" v="1527" actId="6264"/>
          <ac:spMkLst>
            <pc:docMk/>
            <pc:sldMk cId="472709615" sldId="267"/>
            <ac:spMk id="46" creationId="{B50AB553-2A96-4A92-96F2-93548E096954}"/>
          </ac:spMkLst>
        </pc:spChg>
        <pc:spChg chg="add del">
          <ac:chgData name="almir innocenti" userId="120029997511f8f3" providerId="LiveId" clId="{9C42E580-4655-4062-B0C6-90BAFA4F5906}" dt="2024-01-14T20:21:52.346" v="1955" actId="26606"/>
          <ac:spMkLst>
            <pc:docMk/>
            <pc:sldMk cId="472709615" sldId="267"/>
            <ac:spMk id="47" creationId="{33CCB296-B4D7-5BDC-CFCB-3EE0DC7B1A92}"/>
          </ac:spMkLst>
        </pc:spChg>
        <pc:spChg chg="add del">
          <ac:chgData name="almir innocenti" userId="120029997511f8f3" providerId="LiveId" clId="{9C42E580-4655-4062-B0C6-90BAFA4F5906}" dt="2024-01-14T22:48:23.131" v="3001" actId="26606"/>
          <ac:spMkLst>
            <pc:docMk/>
            <pc:sldMk cId="472709615" sldId="267"/>
            <ac:spMk id="50" creationId="{D9A7F3BF-8763-4074-AD77-92790AF314D1}"/>
          </ac:spMkLst>
        </pc:spChg>
        <pc:spChg chg="add del">
          <ac:chgData name="almir innocenti" userId="120029997511f8f3" providerId="LiveId" clId="{9C42E580-4655-4062-B0C6-90BAFA4F5906}" dt="2024-01-15T00:02:07.249" v="3714" actId="26606"/>
          <ac:spMkLst>
            <pc:docMk/>
            <pc:sldMk cId="472709615" sldId="267"/>
            <ac:spMk id="57" creationId="{45B71F80-1F92-4074-84D9-16A062B215B3}"/>
          </ac:spMkLst>
        </pc:spChg>
        <pc:spChg chg="add del">
          <ac:chgData name="almir innocenti" userId="120029997511f8f3" providerId="LiveId" clId="{9C42E580-4655-4062-B0C6-90BAFA4F5906}" dt="2024-01-15T00:02:07.249" v="3714" actId="26606"/>
          <ac:spMkLst>
            <pc:docMk/>
            <pc:sldMk cId="472709615" sldId="267"/>
            <ac:spMk id="62" creationId="{7209C9DA-6E0D-46D9-8275-C52222D8CCAC}"/>
          </ac:spMkLst>
        </pc:spChg>
        <pc:spChg chg="add del">
          <ac:chgData name="almir innocenti" userId="120029997511f8f3" providerId="LiveId" clId="{9C42E580-4655-4062-B0C6-90BAFA4F5906}" dt="2024-01-15T00:02:07.249" v="3714" actId="26606"/>
          <ac:spMkLst>
            <pc:docMk/>
            <pc:sldMk cId="472709615" sldId="267"/>
            <ac:spMk id="64" creationId="{3EB57A4D-E0D0-46DA-B339-F24CA46FA70B}"/>
          </ac:spMkLst>
        </pc:spChg>
        <pc:spChg chg="add del">
          <ac:chgData name="almir innocenti" userId="120029997511f8f3" providerId="LiveId" clId="{9C42E580-4655-4062-B0C6-90BAFA4F5906}" dt="2024-01-14T22:51:56.080" v="3032" actId="26606"/>
          <ac:spMkLst>
            <pc:docMk/>
            <pc:sldMk cId="472709615" sldId="267"/>
            <ac:spMk id="65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2:51:56.080" v="3032" actId="26606"/>
          <ac:spMkLst>
            <pc:docMk/>
            <pc:sldMk cId="472709615" sldId="267"/>
            <ac:spMk id="67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2:51:56.080" v="3032" actId="26606"/>
          <ac:spMkLst>
            <pc:docMk/>
            <pc:sldMk cId="472709615" sldId="267"/>
            <ac:spMk id="69" creationId="{D68BD3C7-834E-43F0-9527-BB190AD2F94B}"/>
          </ac:spMkLst>
        </pc:spChg>
        <pc:spChg chg="add del">
          <ac:chgData name="almir innocenti" userId="120029997511f8f3" providerId="LiveId" clId="{9C42E580-4655-4062-B0C6-90BAFA4F5906}" dt="2024-01-14T22:51:56.080" v="3032" actId="26606"/>
          <ac:spMkLst>
            <pc:docMk/>
            <pc:sldMk cId="472709615" sldId="267"/>
            <ac:spMk id="73" creationId="{5E147B82-E983-46D3-B71F-14CEAA00226A}"/>
          </ac:spMkLst>
        </pc:spChg>
        <pc:spChg chg="add del">
          <ac:chgData name="almir innocenti" userId="120029997511f8f3" providerId="LiveId" clId="{9C42E580-4655-4062-B0C6-90BAFA4F5906}" dt="2024-01-14T22:51:58.166" v="3034" actId="26606"/>
          <ac:spMkLst>
            <pc:docMk/>
            <pc:sldMk cId="472709615" sldId="267"/>
            <ac:spMk id="77" creationId="{FE1EC756-41E9-4FD6-AD48-EF46A28137B7}"/>
          </ac:spMkLst>
        </pc:spChg>
        <pc:spChg chg="add del">
          <ac:chgData name="almir innocenti" userId="120029997511f8f3" providerId="LiveId" clId="{9C42E580-4655-4062-B0C6-90BAFA4F5906}" dt="2024-01-14T22:51:58.166" v="3034" actId="26606"/>
          <ac:spMkLst>
            <pc:docMk/>
            <pc:sldMk cId="472709615" sldId="267"/>
            <ac:spMk id="78" creationId="{E66F6371-9EA5-9354-29DC-1D07B921F79C}"/>
          </ac:spMkLst>
        </pc:spChg>
        <pc:spChg chg="add del">
          <ac:chgData name="almir innocenti" userId="120029997511f8f3" providerId="LiveId" clId="{9C42E580-4655-4062-B0C6-90BAFA4F5906}" dt="2024-01-14T22:52:02.031" v="3036" actId="26606"/>
          <ac:spMkLst>
            <pc:docMk/>
            <pc:sldMk cId="472709615" sldId="267"/>
            <ac:spMk id="80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2:52:02.031" v="3036" actId="26606"/>
          <ac:spMkLst>
            <pc:docMk/>
            <pc:sldMk cId="472709615" sldId="267"/>
            <ac:spMk id="81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2:52:02.031" v="3036" actId="26606"/>
          <ac:spMkLst>
            <pc:docMk/>
            <pc:sldMk cId="472709615" sldId="267"/>
            <ac:spMk id="82" creationId="{D68BD3C7-834E-43F0-9527-BB190AD2F94B}"/>
          </ac:spMkLst>
        </pc:spChg>
        <pc:spChg chg="add del">
          <ac:chgData name="almir innocenti" userId="120029997511f8f3" providerId="LiveId" clId="{9C42E580-4655-4062-B0C6-90BAFA4F5906}" dt="2024-01-14T22:52:02.031" v="3036" actId="26606"/>
          <ac:spMkLst>
            <pc:docMk/>
            <pc:sldMk cId="472709615" sldId="267"/>
            <ac:spMk id="84" creationId="{5E147B82-E983-46D3-B71F-14CEAA00226A}"/>
          </ac:spMkLst>
        </pc:spChg>
        <pc:spChg chg="add del">
          <ac:chgData name="almir innocenti" userId="120029997511f8f3" providerId="LiveId" clId="{9C42E580-4655-4062-B0C6-90BAFA4F5906}" dt="2024-01-14T22:52:09.453" v="3038" actId="26606"/>
          <ac:spMkLst>
            <pc:docMk/>
            <pc:sldMk cId="472709615" sldId="267"/>
            <ac:spMk id="87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52:09.453" v="3038" actId="26606"/>
          <ac:spMkLst>
            <pc:docMk/>
            <pc:sldMk cId="472709615" sldId="267"/>
            <ac:spMk id="88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52:09.453" v="3038" actId="26606"/>
          <ac:spMkLst>
            <pc:docMk/>
            <pc:sldMk cId="472709615" sldId="267"/>
            <ac:spMk id="89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52:09.453" v="3038" actId="26606"/>
          <ac:spMkLst>
            <pc:docMk/>
            <pc:sldMk cId="472709615" sldId="267"/>
            <ac:spMk id="9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52:09.453" v="3038" actId="26606"/>
          <ac:spMkLst>
            <pc:docMk/>
            <pc:sldMk cId="472709615" sldId="267"/>
            <ac:spMk id="91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3:14:04.112" v="3357" actId="26606"/>
          <ac:spMkLst>
            <pc:docMk/>
            <pc:sldMk cId="472709615" sldId="267"/>
            <ac:spMk id="99" creationId="{435ADAF7-9BEB-4FA3-AE9F-4CF47620EB6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472709615" sldId="267"/>
            <ac:spMk id="100" creationId="{D335A262-7106-4571-BE09-CFA60A9DB0FF}"/>
          </ac:spMkLst>
        </pc:spChg>
        <pc:spChg chg="add del">
          <ac:chgData name="almir innocenti" userId="120029997511f8f3" providerId="LiveId" clId="{9C42E580-4655-4062-B0C6-90BAFA4F5906}" dt="2024-01-14T23:14:04.112" v="3357" actId="26606"/>
          <ac:spMkLst>
            <pc:docMk/>
            <pc:sldMk cId="472709615" sldId="267"/>
            <ac:spMk id="101" creationId="{57BB0BA7-0383-4937-8874-B01AAA08E2C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472709615" sldId="267"/>
            <ac:spMk id="102" creationId="{7A6F043C-2A2A-4ECE-99FC-9670FAF956C5}"/>
          </ac:spMkLst>
        </pc:spChg>
        <pc:spChg chg="add del">
          <ac:chgData name="almir innocenti" userId="120029997511f8f3" providerId="LiveId" clId="{9C42E580-4655-4062-B0C6-90BAFA4F5906}" dt="2024-01-14T23:14:04.112" v="3357" actId="26606"/>
          <ac:spMkLst>
            <pc:docMk/>
            <pc:sldMk cId="472709615" sldId="267"/>
            <ac:spMk id="103" creationId="{ACD3AB31-A71C-4414-BA05-CF667CBA34D2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472709615" sldId="267"/>
            <ac:spMk id="104" creationId="{046FE5A8-8C9A-4D97-A7C4-214929653ACC}"/>
          </ac:spMkLst>
        </pc:spChg>
        <pc:spChg chg="add del">
          <ac:chgData name="almir innocenti" userId="120029997511f8f3" providerId="LiveId" clId="{9C42E580-4655-4062-B0C6-90BAFA4F5906}" dt="2024-01-14T23:14:15.787" v="3359" actId="26606"/>
          <ac:spMkLst>
            <pc:docMk/>
            <pc:sldMk cId="472709615" sldId="267"/>
            <ac:spMk id="105" creationId="{001928A5-13A8-4372-8A77-BCAAE5553E6F}"/>
          </ac:spMkLst>
        </pc:spChg>
        <pc:spChg chg="add del">
          <ac:chgData name="almir innocenti" userId="120029997511f8f3" providerId="LiveId" clId="{9C42E580-4655-4062-B0C6-90BAFA4F5906}" dt="2024-01-14T23:14:15.787" v="3359" actId="26606"/>
          <ac:spMkLst>
            <pc:docMk/>
            <pc:sldMk cId="472709615" sldId="267"/>
            <ac:spMk id="106" creationId="{637B2035-1FCB-439A-B421-095E136C7E07}"/>
          </ac:spMkLst>
        </pc:spChg>
        <pc:spChg chg="add del">
          <ac:chgData name="almir innocenti" userId="120029997511f8f3" providerId="LiveId" clId="{9C42E580-4655-4062-B0C6-90BAFA4F5906}" dt="2024-01-14T23:14:15.787" v="3359" actId="26606"/>
          <ac:spMkLst>
            <pc:docMk/>
            <pc:sldMk cId="472709615" sldId="267"/>
            <ac:spMk id="107" creationId="{B39A1F5A-E57E-4178-8F57-A18DC747E5E1}"/>
          </ac:spMkLst>
        </pc:spChg>
        <pc:spChg chg="add del">
          <ac:chgData name="almir innocenti" userId="120029997511f8f3" providerId="LiveId" clId="{9C42E580-4655-4062-B0C6-90BAFA4F5906}" dt="2024-01-14T23:14:15.787" v="3359" actId="26606"/>
          <ac:spMkLst>
            <pc:docMk/>
            <pc:sldMk cId="472709615" sldId="267"/>
            <ac:spMk id="108" creationId="{CF93DC6C-1BFD-4414-BF23-471C8831CA04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472709615" sldId="267"/>
            <ac:spMk id="110" creationId="{B6297F2B-78AD-4022-83A4-78FC55E1136B}"/>
          </ac:spMkLst>
        </pc:spChg>
        <pc:grpChg chg="add del">
          <ac:chgData name="almir innocenti" userId="120029997511f8f3" providerId="LiveId" clId="{9C42E580-4655-4062-B0C6-90BAFA4F5906}" dt="2024-01-14T20:21:41.858" v="1949" actId="26606"/>
          <ac:grpSpMkLst>
            <pc:docMk/>
            <pc:sldMk cId="472709615" sldId="267"/>
            <ac:grpSpMk id="20" creationId="{0474DF76-993E-44DE-AFB0-C416182ACECF}"/>
          </ac:grpSpMkLst>
        </pc:grpChg>
        <pc:grpChg chg="add del">
          <ac:chgData name="almir innocenti" userId="120029997511f8f3" providerId="LiveId" clId="{9C42E580-4655-4062-B0C6-90BAFA4F5906}" dt="2024-01-14T22:48:23.131" v="3001" actId="26606"/>
          <ac:grpSpMkLst>
            <pc:docMk/>
            <pc:sldMk cId="472709615" sldId="267"/>
            <ac:grpSpMk id="22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20:21:52.346" v="1955" actId="26606"/>
          <ac:grpSpMkLst>
            <pc:docMk/>
            <pc:sldMk cId="472709615" sldId="267"/>
            <ac:grpSpMk id="44" creationId="{0474DF76-993E-44DE-AFB0-C416182ACECF}"/>
          </ac:grpSpMkLst>
        </pc:grpChg>
        <pc:graphicFrameChg chg="add del">
          <ac:chgData name="almir innocenti" userId="120029997511f8f3" providerId="LiveId" clId="{9C42E580-4655-4062-B0C6-90BAFA4F5906}" dt="2024-01-14T20:21:44.654" v="1951" actId="26606"/>
          <ac:graphicFrameMkLst>
            <pc:docMk/>
            <pc:sldMk cId="472709615" sldId="267"/>
            <ac:graphicFrameMk id="30" creationId="{10F5A1C5-AE4C-4EE9-0776-34E7B192A9C9}"/>
          </ac:graphicFrameMkLst>
        </pc:graphicFrameChg>
        <pc:graphicFrameChg chg="add del mod ord">
          <ac:chgData name="almir innocenti" userId="120029997511f8f3" providerId="LiveId" clId="{9C42E580-4655-4062-B0C6-90BAFA4F5906}" dt="2024-01-14T19:11:29.486" v="1639" actId="478"/>
          <ac:graphicFrameMkLst>
            <pc:docMk/>
            <pc:sldMk cId="472709615" sldId="267"/>
            <ac:graphicFrameMk id="41" creationId="{3E20FBE2-44F9-6120-2199-E4809E20275D}"/>
          </ac:graphicFrameMkLst>
        </pc:graphicFrameChg>
        <pc:graphicFrameChg chg="add mod modGraphic">
          <ac:chgData name="almir innocenti" userId="120029997511f8f3" providerId="LiveId" clId="{9C42E580-4655-4062-B0C6-90BAFA4F5906}" dt="2024-01-15T00:02:07.249" v="3714" actId="26606"/>
          <ac:graphicFrameMkLst>
            <pc:docMk/>
            <pc:sldMk cId="472709615" sldId="267"/>
            <ac:graphicFrameMk id="55" creationId="{FBD59F91-35AF-FEDA-C821-39F72573A663}"/>
          </ac:graphicFrameMkLst>
        </pc:graphicFrame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5" creationId="{D1EA501A-F7E4-2933-CCAA-EE49647952AA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7" creationId="{529D6F39-E5FA-800C-85EB-D93F51180437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9" creationId="{899AB2DA-226F-4EAA-12B7-D34D70B93F74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11" creationId="{5D7F04DE-DEF7-1114-AC1D-C37E4E4163B0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13" creationId="{12087D60-3637-B117-F1E4-3D97B528C340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15" creationId="{2851B03C-24AE-04E0-8886-1310B016EDFD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17" creationId="{14A53402-D89D-6C10-AFD2-9C7F9C1268E6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19" creationId="{575110ED-2718-E71E-AA47-82D29A1F88D5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21" creationId="{415A1F23-12C6-3539-1C8F-96C69461E8E5}"/>
          </ac:picMkLst>
        </pc:picChg>
        <pc:picChg chg="del">
          <ac:chgData name="almir innocenti" userId="120029997511f8f3" providerId="LiveId" clId="{9C42E580-4655-4062-B0C6-90BAFA4F5906}" dt="2024-01-14T16:40:53.982" v="806" actId="478"/>
          <ac:picMkLst>
            <pc:docMk/>
            <pc:sldMk cId="472709615" sldId="267"/>
            <ac:picMk id="23" creationId="{DD034178-4F8D-E3BF-4A4C-904FEAE28F5E}"/>
          </ac:picMkLst>
        </pc:picChg>
        <pc:picChg chg="add del mod">
          <ac:chgData name="almir innocenti" userId="120029997511f8f3" providerId="LiveId" clId="{9C42E580-4655-4062-B0C6-90BAFA4F5906}" dt="2024-01-14T19:12:10.471" v="1679" actId="478"/>
          <ac:picMkLst>
            <pc:docMk/>
            <pc:sldMk cId="472709615" sldId="267"/>
            <ac:picMk id="42" creationId="{C36F4B58-58E4-6BB8-341E-01874B55F419}"/>
          </ac:picMkLst>
        </pc:picChg>
        <pc:picChg chg="add del">
          <ac:chgData name="almir innocenti" userId="120029997511f8f3" providerId="LiveId" clId="{9C42E580-4655-4062-B0C6-90BAFA4F5906}" dt="2024-01-14T23:22:33.213" v="3391" actId="478"/>
          <ac:picMkLst>
            <pc:docMk/>
            <pc:sldMk cId="472709615" sldId="267"/>
            <ac:picMk id="96" creationId="{F48321AA-9C8A-1045-B65C-303D90CD63BB}"/>
          </ac:picMkLst>
        </pc:picChg>
        <pc:cxnChg chg="add del">
          <ac:chgData name="almir innocenti" userId="120029997511f8f3" providerId="LiveId" clId="{9C42E580-4655-4062-B0C6-90BAFA4F5906}" dt="2024-01-14T20:21:41.858" v="1949" actId="26606"/>
          <ac:cxnSpMkLst>
            <pc:docMk/>
            <pc:sldMk cId="472709615" sldId="267"/>
            <ac:cxnSpMk id="2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0:21:46.484" v="1953" actId="26606"/>
          <ac:cxnSpMkLst>
            <pc:docMk/>
            <pc:sldMk cId="472709615" sldId="267"/>
            <ac:cxnSpMk id="29" creationId="{4B3BCACB-5880-460B-9606-8C433A9AF99D}"/>
          </ac:cxnSpMkLst>
        </pc:cxnChg>
        <pc:cxnChg chg="add del">
          <ac:chgData name="almir innocenti" userId="120029997511f8f3" providerId="LiveId" clId="{9C42E580-4655-4062-B0C6-90BAFA4F5906}" dt="2024-01-14T20:21:52.346" v="1955" actId="26606"/>
          <ac:cxnSpMkLst>
            <pc:docMk/>
            <pc:sldMk cId="472709615" sldId="267"/>
            <ac:cxnSpMk id="4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8:23.131" v="3001" actId="26606"/>
          <ac:cxnSpMkLst>
            <pc:docMk/>
            <pc:sldMk cId="472709615" sldId="267"/>
            <ac:cxnSpMk id="5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52:09.453" v="3039" actId="26606"/>
          <ac:cxnSpMkLst>
            <pc:docMk/>
            <pc:sldMk cId="472709615" sldId="267"/>
            <ac:cxnSpMk id="60" creationId="{1D2C85F1-A25E-ACF0-F435-AF8D6EFBDCF5}"/>
          </ac:cxnSpMkLst>
        </pc:cxnChg>
        <pc:cxnChg chg="add del">
          <ac:chgData name="almir innocenti" userId="120029997511f8f3" providerId="LiveId" clId="{9C42E580-4655-4062-B0C6-90BAFA4F5906}" dt="2024-01-14T22:51:56.080" v="3032" actId="26606"/>
          <ac:cxnSpMkLst>
            <pc:docMk/>
            <pc:sldMk cId="472709615" sldId="267"/>
            <ac:cxnSpMk id="71" creationId="{20AA2C0D-3F5B-4A2F-B0A7-4D97E288D1E1}"/>
          </ac:cxnSpMkLst>
        </pc:cxnChg>
        <pc:cxnChg chg="add del">
          <ac:chgData name="almir innocenti" userId="120029997511f8f3" providerId="LiveId" clId="{9C42E580-4655-4062-B0C6-90BAFA4F5906}" dt="2024-01-14T22:51:56.080" v="3032" actId="26606"/>
          <ac:cxnSpMkLst>
            <pc:docMk/>
            <pc:sldMk cId="472709615" sldId="267"/>
            <ac:cxnSpMk id="75" creationId="{A045B516-0A0D-4479-BBED-9E063ABCBA1D}"/>
          </ac:cxnSpMkLst>
        </pc:cxnChg>
        <pc:cxnChg chg="add del">
          <ac:chgData name="almir innocenti" userId="120029997511f8f3" providerId="LiveId" clId="{9C42E580-4655-4062-B0C6-90BAFA4F5906}" dt="2024-01-14T22:52:02.031" v="3036" actId="26606"/>
          <ac:cxnSpMkLst>
            <pc:docMk/>
            <pc:sldMk cId="472709615" sldId="267"/>
            <ac:cxnSpMk id="83" creationId="{20AA2C0D-3F5B-4A2F-B0A7-4D97E288D1E1}"/>
          </ac:cxnSpMkLst>
        </pc:cxnChg>
        <pc:cxnChg chg="add del">
          <ac:chgData name="almir innocenti" userId="120029997511f8f3" providerId="LiveId" clId="{9C42E580-4655-4062-B0C6-90BAFA4F5906}" dt="2024-01-14T22:52:02.031" v="3036" actId="26606"/>
          <ac:cxnSpMkLst>
            <pc:docMk/>
            <pc:sldMk cId="472709615" sldId="267"/>
            <ac:cxnSpMk id="85" creationId="{A045B516-0A0D-4479-BBED-9E063ABCBA1D}"/>
          </ac:cxnSpMkLst>
        </pc:cxnChg>
        <pc:cxnChg chg="add del">
          <ac:chgData name="almir innocenti" userId="120029997511f8f3" providerId="LiveId" clId="{9C42E580-4655-4062-B0C6-90BAFA4F5906}" dt="2024-01-14T22:52:09.453" v="3038" actId="26606"/>
          <ac:cxnSpMkLst>
            <pc:docMk/>
            <pc:sldMk cId="472709615" sldId="267"/>
            <ac:cxnSpMk id="92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14:15.843" v="3360" actId="26606"/>
          <ac:cxnSpMkLst>
            <pc:docMk/>
            <pc:sldMk cId="472709615" sldId="267"/>
            <ac:cxnSpMk id="94" creationId="{1D2C85F1-A25E-ACF0-F435-AF8D6EFBDCF5}"/>
          </ac:cxnSpMkLst>
        </pc:cxnChg>
      </pc:sldChg>
      <pc:sldChg chg="addSp delSp modSp new mod ord setBg delDesignElem chgLayout">
        <pc:chgData name="almir innocenti" userId="120029997511f8f3" providerId="LiveId" clId="{9C42E580-4655-4062-B0C6-90BAFA4F5906}" dt="2024-01-15T00:15:37.412" v="3878" actId="207"/>
        <pc:sldMkLst>
          <pc:docMk/>
          <pc:sldMk cId="948809324" sldId="268"/>
        </pc:sldMkLst>
        <pc:spChg chg="mod ord">
          <ac:chgData name="almir innocenti" userId="120029997511f8f3" providerId="LiveId" clId="{9C42E580-4655-4062-B0C6-90BAFA4F5906}" dt="2024-01-15T00:15:37.412" v="3878" actId="207"/>
          <ac:spMkLst>
            <pc:docMk/>
            <pc:sldMk cId="948809324" sldId="268"/>
            <ac:spMk id="2" creationId="{6C531CF7-A3EF-7EC0-6E46-428C45AB8B5C}"/>
          </ac:spMkLst>
        </pc:spChg>
        <pc:spChg chg="add del mod ord">
          <ac:chgData name="almir innocenti" userId="120029997511f8f3" providerId="LiveId" clId="{9C42E580-4655-4062-B0C6-90BAFA4F5906}" dt="2024-01-14T23:42:44.916" v="3564" actId="26606"/>
          <ac:spMkLst>
            <pc:docMk/>
            <pc:sldMk cId="948809324" sldId="268"/>
            <ac:spMk id="3" creationId="{5DF90291-5238-1B30-8F80-3DE8E128F0D3}"/>
          </ac:spMkLst>
        </pc:spChg>
        <pc:spChg chg="add del mod">
          <ac:chgData name="almir innocenti" userId="120029997511f8f3" providerId="LiveId" clId="{9C42E580-4655-4062-B0C6-90BAFA4F5906}" dt="2024-01-14T18:53:52.298" v="1355" actId="478"/>
          <ac:spMkLst>
            <pc:docMk/>
            <pc:sldMk cId="948809324" sldId="268"/>
            <ac:spMk id="4" creationId="{AEAC2975-3F15-C7E0-7EE3-FAAB8C393F24}"/>
          </ac:spMkLst>
        </pc:spChg>
        <pc:spChg chg="add del mod">
          <ac:chgData name="almir innocenti" userId="120029997511f8f3" providerId="LiveId" clId="{9C42E580-4655-4062-B0C6-90BAFA4F5906}" dt="2024-01-14T18:53:52.298" v="1355" actId="478"/>
          <ac:spMkLst>
            <pc:docMk/>
            <pc:sldMk cId="948809324" sldId="268"/>
            <ac:spMk id="5" creationId="{B056BCFB-165A-3DC3-876A-553E27180FEB}"/>
          </ac:spMkLst>
        </pc:spChg>
        <pc:spChg chg="add del mod">
          <ac:chgData name="almir innocenti" userId="120029997511f8f3" providerId="LiveId" clId="{9C42E580-4655-4062-B0C6-90BAFA4F5906}" dt="2024-01-14T18:53:52.298" v="1355" actId="478"/>
          <ac:spMkLst>
            <pc:docMk/>
            <pc:sldMk cId="948809324" sldId="268"/>
            <ac:spMk id="6" creationId="{3B744932-0BC4-5843-1E90-4F3CA3E89ED2}"/>
          </ac:spMkLst>
        </pc:spChg>
        <pc:spChg chg="add del mod">
          <ac:chgData name="almir innocenti" userId="120029997511f8f3" providerId="LiveId" clId="{9C42E580-4655-4062-B0C6-90BAFA4F5906}" dt="2024-01-14T18:53:52.298" v="1355" actId="478"/>
          <ac:spMkLst>
            <pc:docMk/>
            <pc:sldMk cId="948809324" sldId="268"/>
            <ac:spMk id="7" creationId="{E90D23DC-B384-B40F-F57C-B9241ED43191}"/>
          </ac:spMkLst>
        </pc:spChg>
        <pc:spChg chg="add del mod">
          <ac:chgData name="almir innocenti" userId="120029997511f8f3" providerId="LiveId" clId="{9C42E580-4655-4062-B0C6-90BAFA4F5906}" dt="2024-01-14T18:53:52.298" v="1355" actId="478"/>
          <ac:spMkLst>
            <pc:docMk/>
            <pc:sldMk cId="948809324" sldId="268"/>
            <ac:spMk id="8" creationId="{BE272392-0C93-DD3E-6EE8-B83CFA7384E5}"/>
          </ac:spMkLst>
        </pc:spChg>
        <pc:spChg chg="add del mod">
          <ac:chgData name="almir innocenti" userId="120029997511f8f3" providerId="LiveId" clId="{9C42E580-4655-4062-B0C6-90BAFA4F5906}" dt="2024-01-14T18:54:23.770" v="1360" actId="478"/>
          <ac:spMkLst>
            <pc:docMk/>
            <pc:sldMk cId="948809324" sldId="268"/>
            <ac:spMk id="9" creationId="{ECA1A2CC-8FF7-EFDA-9019-563C0C8BC539}"/>
          </ac:spMkLst>
        </pc:spChg>
        <pc:spChg chg="add del mod">
          <ac:chgData name="almir innocenti" userId="120029997511f8f3" providerId="LiveId" clId="{9C42E580-4655-4062-B0C6-90BAFA4F5906}" dt="2024-01-14T18:54:23.770" v="1360" actId="478"/>
          <ac:spMkLst>
            <pc:docMk/>
            <pc:sldMk cId="948809324" sldId="268"/>
            <ac:spMk id="10" creationId="{5CA9B81D-243C-134C-CCB3-FE462DB819D5}"/>
          </ac:spMkLst>
        </pc:spChg>
        <pc:spChg chg="add del mod">
          <ac:chgData name="almir innocenti" userId="120029997511f8f3" providerId="LiveId" clId="{9C42E580-4655-4062-B0C6-90BAFA4F5906}" dt="2024-01-14T18:54:23.770" v="1360" actId="478"/>
          <ac:spMkLst>
            <pc:docMk/>
            <pc:sldMk cId="948809324" sldId="268"/>
            <ac:spMk id="11" creationId="{222155F1-439F-6A24-B1EE-EE7BFA41BB02}"/>
          </ac:spMkLst>
        </pc:spChg>
        <pc:spChg chg="add del mod">
          <ac:chgData name="almir innocenti" userId="120029997511f8f3" providerId="LiveId" clId="{9C42E580-4655-4062-B0C6-90BAFA4F5906}" dt="2024-01-14T18:54:23.770" v="1360" actId="478"/>
          <ac:spMkLst>
            <pc:docMk/>
            <pc:sldMk cId="948809324" sldId="268"/>
            <ac:spMk id="12" creationId="{0F85A76B-D749-190E-DC85-B3C3B3EC1919}"/>
          </ac:spMkLst>
        </pc:spChg>
        <pc:spChg chg="add del mod">
          <ac:chgData name="almir innocenti" userId="120029997511f8f3" providerId="LiveId" clId="{9C42E580-4655-4062-B0C6-90BAFA4F5906}" dt="2024-01-14T18:54:23.770" v="1360" actId="478"/>
          <ac:spMkLst>
            <pc:docMk/>
            <pc:sldMk cId="948809324" sldId="268"/>
            <ac:spMk id="13" creationId="{BBD845E1-C5D8-5F1F-F49D-EA5E1DAC8BF1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4" creationId="{CC331D9B-BE4F-34F9-9949-69A9BA7ED9E6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5" creationId="{931F88E5-A68E-A8D7-24DF-AEC89408855B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6" creationId="{7759181D-ACA7-A73A-8C46-3FB00698F2EC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7" creationId="{4E4FB11E-38E4-6DC5-A846-27A839ED32A2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8" creationId="{08AAC5E7-DF0A-7D1E-112E-1D29382B2A00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19" creationId="{44EF5CF7-C707-A9DC-7890-50A8C67EE5F1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20" creationId="{293A1552-10C4-9440-7902-C725252010BC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21" creationId="{4166ADC9-BCB3-EFEF-9E5F-514F344A3056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22" creationId="{D06BFBA9-B6DA-B607-DA74-3B9514B521CA}"/>
          </ac:spMkLst>
        </pc:spChg>
        <pc:spChg chg="add del mod">
          <ac:chgData name="almir innocenti" userId="120029997511f8f3" providerId="LiveId" clId="{9C42E580-4655-4062-B0C6-90BAFA4F5906}" dt="2024-01-14T18:54:51.752" v="1367" actId="478"/>
          <ac:spMkLst>
            <pc:docMk/>
            <pc:sldMk cId="948809324" sldId="268"/>
            <ac:spMk id="23" creationId="{450E04F9-A8DA-01D0-EB08-FA327A27FAB3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4" creationId="{83560B0F-F81C-7479-39BF-728A8F65336C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5" creationId="{3EB89248-3E09-5819-9CCF-D6D10CB08523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6" creationId="{DFAE71A1-5174-E674-9CDA-8780E3E3FA57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7" creationId="{B569335F-823B-FFE6-9F6C-1E877B9EB7EA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8" creationId="{0AC27542-43DF-7A36-B88B-CA40ED304DAF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29" creationId="{07CD8E04-24AE-5BD4-798B-605F9D010F23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0" creationId="{EE2EFD86-1F7A-E6C9-AA52-656D07C92AB1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1" creationId="{20F27216-28D3-401D-0E49-937C36B73A97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2" creationId="{8FCDC334-7B4E-469D-CB78-5E74D02275F3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3" creationId="{B8D3B869-0F41-35FB-77E9-9AD4845D551C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4" creationId="{7EE3D502-37AB-B380-F03D-92DCCDCB554A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5" creationId="{CB3793C1-27FB-8008-D4BA-1D3EB9C2B732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6" creationId="{545A3587-D1F6-4A9B-FB3C-92D7E0A40BC5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7" creationId="{0998EEC2-930B-BC98-1FEC-AF9B26276179}"/>
          </ac:spMkLst>
        </pc:spChg>
        <pc:spChg chg="add del mod">
          <ac:chgData name="almir innocenti" userId="120029997511f8f3" providerId="LiveId" clId="{9C42E580-4655-4062-B0C6-90BAFA4F5906}" dt="2024-01-14T18:55:04.291" v="1368" actId="478"/>
          <ac:spMkLst>
            <pc:docMk/>
            <pc:sldMk cId="948809324" sldId="268"/>
            <ac:spMk id="38" creationId="{DC6F224E-B8CB-0734-5CF9-A1DEDCD9E550}"/>
          </ac:spMkLst>
        </pc:spChg>
        <pc:spChg chg="add del">
          <ac:chgData name="almir innocenti" userId="120029997511f8f3" providerId="LiveId" clId="{9C42E580-4655-4062-B0C6-90BAFA4F5906}" dt="2024-01-14T18:58:48.430" v="1401" actId="26606"/>
          <ac:spMkLst>
            <pc:docMk/>
            <pc:sldMk cId="948809324" sldId="268"/>
            <ac:spMk id="39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18:58:48.430" v="1401" actId="26606"/>
          <ac:spMkLst>
            <pc:docMk/>
            <pc:sldMk cId="948809324" sldId="268"/>
            <ac:spMk id="41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4T18:58:50.334" v="1403" actId="26606"/>
          <ac:spMkLst>
            <pc:docMk/>
            <pc:sldMk cId="948809324" sldId="268"/>
            <ac:spMk id="45" creationId="{9F7D5CDA-D291-4307-BF55-1381FED29634}"/>
          </ac:spMkLst>
        </pc:spChg>
        <pc:spChg chg="add del mod">
          <ac:chgData name="almir innocenti" userId="120029997511f8f3" providerId="LiveId" clId="{9C42E580-4655-4062-B0C6-90BAFA4F5906}" dt="2024-01-14T19:05:39.350" v="1521" actId="6264"/>
          <ac:spMkLst>
            <pc:docMk/>
            <pc:sldMk cId="948809324" sldId="268"/>
            <ac:spMk id="48" creationId="{7B36666B-593B-0D55-6721-CBCA4C11301E}"/>
          </ac:spMkLst>
        </pc:spChg>
        <pc:spChg chg="add del mod">
          <ac:chgData name="almir innocenti" userId="120029997511f8f3" providerId="LiveId" clId="{9C42E580-4655-4062-B0C6-90BAFA4F5906}" dt="2024-01-14T19:05:39.350" v="1521" actId="6264"/>
          <ac:spMkLst>
            <pc:docMk/>
            <pc:sldMk cId="948809324" sldId="268"/>
            <ac:spMk id="51" creationId="{447582F9-EEA4-300C-CE3C-DEF8529AC349}"/>
          </ac:spMkLst>
        </pc:spChg>
        <pc:spChg chg="add del">
          <ac:chgData name="almir innocenti" userId="120029997511f8f3" providerId="LiveId" clId="{9C42E580-4655-4062-B0C6-90BAFA4F5906}" dt="2024-01-14T18:58:53.508" v="1407" actId="26606"/>
          <ac:spMkLst>
            <pc:docMk/>
            <pc:sldMk cId="948809324" sldId="268"/>
            <ac:spMk id="52" creationId="{B6CDA21F-E7AF-4C75-8395-33F58D5B0E45}"/>
          </ac:spMkLst>
        </pc:spChg>
        <pc:spChg chg="add del">
          <ac:chgData name="almir innocenti" userId="120029997511f8f3" providerId="LiveId" clId="{9C42E580-4655-4062-B0C6-90BAFA4F5906}" dt="2024-01-14T18:58:53.508" v="1407" actId="26606"/>
          <ac:spMkLst>
            <pc:docMk/>
            <pc:sldMk cId="948809324" sldId="268"/>
            <ac:spMk id="57" creationId="{D5B0017B-2ECA-49AF-B397-DC140825DF8D}"/>
          </ac:spMkLst>
        </pc:spChg>
        <pc:spChg chg="add del">
          <ac:chgData name="almir innocenti" userId="120029997511f8f3" providerId="LiveId" clId="{9C42E580-4655-4062-B0C6-90BAFA4F5906}" dt="2024-01-14T20:19:53.351" v="1942" actId="26606"/>
          <ac:spMkLst>
            <pc:docMk/>
            <pc:sldMk cId="948809324" sldId="268"/>
            <ac:spMk id="59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18:58:54.875" v="1409" actId="26606"/>
          <ac:spMkLst>
            <pc:docMk/>
            <pc:sldMk cId="948809324" sldId="268"/>
            <ac:spMk id="60" creationId="{C2554CA6-288E-4202-BC52-2E5A8F0C0AED}"/>
          </ac:spMkLst>
        </pc:spChg>
        <pc:spChg chg="add del">
          <ac:chgData name="almir innocenti" userId="120029997511f8f3" providerId="LiveId" clId="{9C42E580-4655-4062-B0C6-90BAFA4F5906}" dt="2024-01-14T18:58:54.875" v="1409" actId="26606"/>
          <ac:spMkLst>
            <pc:docMk/>
            <pc:sldMk cId="948809324" sldId="268"/>
            <ac:spMk id="61" creationId="{B10BB131-AC8E-4A8E-A5D1-36260F720C3B}"/>
          </ac:spMkLst>
        </pc:spChg>
        <pc:spChg chg="add del">
          <ac:chgData name="almir innocenti" userId="120029997511f8f3" providerId="LiveId" clId="{9C42E580-4655-4062-B0C6-90BAFA4F5906}" dt="2024-01-14T18:58:54.875" v="1409" actId="26606"/>
          <ac:spMkLst>
            <pc:docMk/>
            <pc:sldMk cId="948809324" sldId="268"/>
            <ac:spMk id="62" creationId="{5B7778FC-632E-4DCA-A7CB-0D7731CCF970}"/>
          </ac:spMkLst>
        </pc:spChg>
        <pc:spChg chg="add del">
          <ac:chgData name="almir innocenti" userId="120029997511f8f3" providerId="LiveId" clId="{9C42E580-4655-4062-B0C6-90BAFA4F5906}" dt="2024-01-14T18:58:54.875" v="1409" actId="26606"/>
          <ac:spMkLst>
            <pc:docMk/>
            <pc:sldMk cId="948809324" sldId="268"/>
            <ac:spMk id="63" creationId="{FA23A907-97FB-4A8F-880A-DD77401C4296}"/>
          </ac:spMkLst>
        </pc:spChg>
        <pc:spChg chg="add del">
          <ac:chgData name="almir innocenti" userId="120029997511f8f3" providerId="LiveId" clId="{9C42E580-4655-4062-B0C6-90BAFA4F5906}" dt="2024-01-14T18:58:57.852" v="1411" actId="26606"/>
          <ac:spMkLst>
            <pc:docMk/>
            <pc:sldMk cId="948809324" sldId="268"/>
            <ac:spMk id="65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18:58:57.852" v="1411" actId="26606"/>
          <ac:spMkLst>
            <pc:docMk/>
            <pc:sldMk cId="948809324" sldId="268"/>
            <ac:spMk id="66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4T20:19:53.351" v="1942" actId="26606"/>
          <ac:spMkLst>
            <pc:docMk/>
            <pc:sldMk cId="948809324" sldId="268"/>
            <ac:spMk id="68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18:59:09.836" v="1413" actId="26606"/>
          <ac:spMkLst>
            <pc:docMk/>
            <pc:sldMk cId="948809324" sldId="268"/>
            <ac:spMk id="69" creationId="{907EF6B7-1338-4443-8C46-6A318D952DFD}"/>
          </ac:spMkLst>
        </pc:spChg>
        <pc:spChg chg="add del">
          <ac:chgData name="almir innocenti" userId="120029997511f8f3" providerId="LiveId" clId="{9C42E580-4655-4062-B0C6-90BAFA4F5906}" dt="2024-01-14T18:59:09.836" v="1413" actId="26606"/>
          <ac:spMkLst>
            <pc:docMk/>
            <pc:sldMk cId="948809324" sldId="268"/>
            <ac:spMk id="70" creationId="{DAAE4CDD-124C-4DCF-9584-B6033B545DD5}"/>
          </ac:spMkLst>
        </pc:spChg>
        <pc:spChg chg="add del">
          <ac:chgData name="almir innocenti" userId="120029997511f8f3" providerId="LiveId" clId="{9C42E580-4655-4062-B0C6-90BAFA4F5906}" dt="2024-01-14T18:59:09.836" v="1413" actId="26606"/>
          <ac:spMkLst>
            <pc:docMk/>
            <pc:sldMk cId="948809324" sldId="268"/>
            <ac:spMk id="71" creationId="{081E4A58-353D-44AE-B2FC-2A74E2E400F7}"/>
          </ac:spMkLst>
        </pc:spChg>
        <pc:spChg chg="add del">
          <ac:chgData name="almir innocenti" userId="120029997511f8f3" providerId="LiveId" clId="{9C42E580-4655-4062-B0C6-90BAFA4F5906}" dt="2024-01-14T23:13:13.883" v="3353" actId="26606"/>
          <ac:spMkLst>
            <pc:docMk/>
            <pc:sldMk cId="948809324" sldId="268"/>
            <ac:spMk id="72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19:00:22.519" v="1427" actId="26606"/>
          <ac:spMkLst>
            <pc:docMk/>
            <pc:sldMk cId="948809324" sldId="268"/>
            <ac:spMk id="73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9:00:22.519" v="1427" actId="26606"/>
          <ac:spMkLst>
            <pc:docMk/>
            <pc:sldMk cId="948809324" sldId="268"/>
            <ac:spMk id="74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3:13:13.883" v="3353" actId="26606"/>
          <ac:spMkLst>
            <pc:docMk/>
            <pc:sldMk cId="948809324" sldId="268"/>
            <ac:spMk id="76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6:14.448" v="2986" actId="26606"/>
          <ac:spMkLst>
            <pc:docMk/>
            <pc:sldMk cId="948809324" sldId="268"/>
            <ac:spMk id="79" creationId="{85ED3100-3941-4F9A-9FAB-4A7A9B4A0014}"/>
          </ac:spMkLst>
        </pc:spChg>
        <pc:spChg chg="add del">
          <ac:chgData name="almir innocenti" userId="120029997511f8f3" providerId="LiveId" clId="{9C42E580-4655-4062-B0C6-90BAFA4F5906}" dt="2024-01-14T19:00:22.500" v="1426" actId="26606"/>
          <ac:spMkLst>
            <pc:docMk/>
            <pc:sldMk cId="948809324" sldId="268"/>
            <ac:spMk id="80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22:46:14.448" v="2986" actId="26606"/>
          <ac:spMkLst>
            <pc:docMk/>
            <pc:sldMk cId="948809324" sldId="268"/>
            <ac:spMk id="81" creationId="{8CBEFB3C-8BDC-4A1B-94A5-A6A24CBB6A56}"/>
          </ac:spMkLst>
        </pc:spChg>
        <pc:spChg chg="add del">
          <ac:chgData name="almir innocenti" userId="120029997511f8f3" providerId="LiveId" clId="{9C42E580-4655-4062-B0C6-90BAFA4F5906}" dt="2024-01-14T19:00:22.500" v="1426" actId="26606"/>
          <ac:spMkLst>
            <pc:docMk/>
            <pc:sldMk cId="948809324" sldId="268"/>
            <ac:spMk id="82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83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4T19:01:37.091" v="1452" actId="26606"/>
          <ac:spMkLst>
            <pc:docMk/>
            <pc:sldMk cId="948809324" sldId="268"/>
            <ac:spMk id="84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19:01:37.091" v="1452" actId="26606"/>
          <ac:spMkLst>
            <pc:docMk/>
            <pc:sldMk cId="948809324" sldId="268"/>
            <ac:spMk id="85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87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88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89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4T19:01:37.070" v="1451" actId="26606"/>
          <ac:spMkLst>
            <pc:docMk/>
            <pc:sldMk cId="948809324" sldId="268"/>
            <ac:spMk id="90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19:01:37.070" v="1451" actId="26606"/>
          <ac:spMkLst>
            <pc:docMk/>
            <pc:sldMk cId="948809324" sldId="268"/>
            <ac:spMk id="92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46:17.070" v="2988" actId="26606"/>
          <ac:spMkLst>
            <pc:docMk/>
            <pc:sldMk cId="948809324" sldId="268"/>
            <ac:spMk id="93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4T19:03:13.306" v="1493" actId="26606"/>
          <ac:spMkLst>
            <pc:docMk/>
            <pc:sldMk cId="948809324" sldId="268"/>
            <ac:spMk id="94" creationId="{D1D34770-47A8-402C-AF23-2B653F2D88C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96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948809324" sldId="268"/>
            <ac:spMk id="97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4T19:05:39.350" v="1521" actId="6264"/>
          <ac:spMkLst>
            <pc:docMk/>
            <pc:sldMk cId="948809324" sldId="268"/>
            <ac:spMk id="99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19:05:39.350" v="1521" actId="6264"/>
          <ac:spMkLst>
            <pc:docMk/>
            <pc:sldMk cId="948809324" sldId="268"/>
            <ac:spMk id="101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46:46.144" v="2990" actId="26606"/>
          <ac:spMkLst>
            <pc:docMk/>
            <pc:sldMk cId="948809324" sldId="268"/>
            <ac:spMk id="104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6:46.144" v="2990" actId="26606"/>
          <ac:spMkLst>
            <pc:docMk/>
            <pc:sldMk cId="948809324" sldId="268"/>
            <ac:spMk id="105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6:46.880" v="2992" actId="26606"/>
          <ac:spMkLst>
            <pc:docMk/>
            <pc:sldMk cId="948809324" sldId="268"/>
            <ac:spMk id="108" creationId="{85ED3100-3941-4F9A-9FAB-4A7A9B4A0014}"/>
          </ac:spMkLst>
        </pc:spChg>
        <pc:spChg chg="add del">
          <ac:chgData name="almir innocenti" userId="120029997511f8f3" providerId="LiveId" clId="{9C42E580-4655-4062-B0C6-90BAFA4F5906}" dt="2024-01-14T22:46:46.880" v="2992" actId="26606"/>
          <ac:spMkLst>
            <pc:docMk/>
            <pc:sldMk cId="948809324" sldId="268"/>
            <ac:spMk id="109" creationId="{8CBEFB3C-8BDC-4A1B-94A5-A6A24CBB6A56}"/>
          </ac:spMkLst>
        </pc:spChg>
        <pc:spChg chg="add del">
          <ac:chgData name="almir innocenti" userId="120029997511f8f3" providerId="LiveId" clId="{9C42E580-4655-4062-B0C6-90BAFA4F5906}" dt="2024-01-14T22:46:54.274" v="2994" actId="26606"/>
          <ac:spMkLst>
            <pc:docMk/>
            <pc:sldMk cId="948809324" sldId="268"/>
            <ac:spMk id="113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6:54.274" v="2994" actId="26606"/>
          <ac:spMkLst>
            <pc:docMk/>
            <pc:sldMk cId="948809324" sldId="268"/>
            <ac:spMk id="114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6:54.274" v="2994" actId="26606"/>
          <ac:spMkLst>
            <pc:docMk/>
            <pc:sldMk cId="948809324" sldId="268"/>
            <ac:spMk id="115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6:54.274" v="2994" actId="26606"/>
          <ac:spMkLst>
            <pc:docMk/>
            <pc:sldMk cId="948809324" sldId="268"/>
            <ac:spMk id="116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6:54.274" v="2994" actId="26606"/>
          <ac:spMkLst>
            <pc:docMk/>
            <pc:sldMk cId="948809324" sldId="268"/>
            <ac:spMk id="117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7:34.190" v="2996" actId="26606"/>
          <ac:spMkLst>
            <pc:docMk/>
            <pc:sldMk cId="948809324" sldId="268"/>
            <ac:spMk id="120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4T23:43:18.850" v="3570" actId="26606"/>
          <ac:spMkLst>
            <pc:docMk/>
            <pc:sldMk cId="948809324" sldId="268"/>
            <ac:spMk id="122" creationId="{927D5270-6648-4CC1-8F78-48BE299CAC25}"/>
          </ac:spMkLst>
        </pc:spChg>
        <pc:spChg chg="add del">
          <ac:chgData name="almir innocenti" userId="120029997511f8f3" providerId="LiveId" clId="{9C42E580-4655-4062-B0C6-90BAFA4F5906}" dt="2024-01-14T23:43:18.850" v="3570" actId="26606"/>
          <ac:spMkLst>
            <pc:docMk/>
            <pc:sldMk cId="948809324" sldId="268"/>
            <ac:spMk id="124" creationId="{A6D37EE4-EA1B-46EE-A54B-5233C63C9695}"/>
          </ac:spMkLst>
        </pc:spChg>
        <pc:spChg chg="add del">
          <ac:chgData name="almir innocenti" userId="120029997511f8f3" providerId="LiveId" clId="{9C42E580-4655-4062-B0C6-90BAFA4F5906}" dt="2024-01-14T22:47:37.873" v="2998" actId="26606"/>
          <ac:spMkLst>
            <pc:docMk/>
            <pc:sldMk cId="948809324" sldId="268"/>
            <ac:spMk id="125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7:37.873" v="2998" actId="26606"/>
          <ac:spMkLst>
            <pc:docMk/>
            <pc:sldMk cId="948809324" sldId="268"/>
            <ac:spMk id="126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28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29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4T22:47:37.873" v="2998" actId="26606"/>
          <ac:spMkLst>
            <pc:docMk/>
            <pc:sldMk cId="948809324" sldId="268"/>
            <ac:spMk id="130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32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33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34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4T23:43:42.695" v="3572" actId="26606"/>
          <ac:spMkLst>
            <pc:docMk/>
            <pc:sldMk cId="948809324" sldId="268"/>
            <ac:spMk id="135" creationId="{F611A8EB-A9A5-412E-B620-0BFA41C65F06}"/>
          </ac:spMkLst>
        </pc:spChg>
        <pc:grpChg chg="add del">
          <ac:chgData name="almir innocenti" userId="120029997511f8f3" providerId="LiveId" clId="{9C42E580-4655-4062-B0C6-90BAFA4F5906}" dt="2024-01-14T18:58:53.508" v="1407" actId="26606"/>
          <ac:grpSpMkLst>
            <pc:docMk/>
            <pc:sldMk cId="948809324" sldId="268"/>
            <ac:grpSpMk id="53" creationId="{AE1C45F0-260A-458C-96ED-C1F6D2151219}"/>
          </ac:grpSpMkLst>
        </pc:grpChg>
        <pc:grpChg chg="add del">
          <ac:chgData name="almir innocenti" userId="120029997511f8f3" providerId="LiveId" clId="{9C42E580-4655-4062-B0C6-90BAFA4F5906}" dt="2024-01-14T22:46:14.448" v="2986" actId="26606"/>
          <ac:grpSpMkLst>
            <pc:docMk/>
            <pc:sldMk cId="948809324" sldId="268"/>
            <ac:grpSpMk id="86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22:46:17.070" v="2988" actId="26606"/>
          <ac:grpSpMkLst>
            <pc:docMk/>
            <pc:sldMk cId="948809324" sldId="268"/>
            <ac:grpSpMk id="95" creationId="{FFB939B9-73CE-4644-87BB-72AEBF001142}"/>
          </ac:grpSpMkLst>
        </pc:grpChg>
        <pc:grpChg chg="add del">
          <ac:chgData name="almir innocenti" userId="120029997511f8f3" providerId="LiveId" clId="{9C42E580-4655-4062-B0C6-90BAFA4F5906}" dt="2024-01-14T22:46:46.880" v="2992" actId="26606"/>
          <ac:grpSpMkLst>
            <pc:docMk/>
            <pc:sldMk cId="948809324" sldId="268"/>
            <ac:grpSpMk id="110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22:47:34.190" v="2996" actId="26606"/>
          <ac:grpSpMkLst>
            <pc:docMk/>
            <pc:sldMk cId="948809324" sldId="268"/>
            <ac:grpSpMk id="121" creationId="{FFB939B9-73CE-4644-87BB-72AEBF001142}"/>
          </ac:grpSpMkLst>
        </pc:grpChg>
        <pc:grpChg chg="add del">
          <ac:chgData name="almir innocenti" userId="120029997511f8f3" providerId="LiveId" clId="{9C42E580-4655-4062-B0C6-90BAFA4F5906}" dt="2024-01-14T22:47:37.873" v="2998" actId="26606"/>
          <ac:grpSpMkLst>
            <pc:docMk/>
            <pc:sldMk cId="948809324" sldId="268"/>
            <ac:grpSpMk id="127" creationId="{5614C7C0-FA1D-4105-8345-1DF76F9870A8}"/>
          </ac:grpSpMkLst>
        </pc:grpChg>
        <pc:graphicFrameChg chg="add del">
          <ac:chgData name="almir innocenti" userId="120029997511f8f3" providerId="LiveId" clId="{9C42E580-4655-4062-B0C6-90BAFA4F5906}" dt="2024-01-14T18:12:22.505" v="1333" actId="26606"/>
          <ac:graphicFrameMkLst>
            <pc:docMk/>
            <pc:sldMk cId="948809324" sldId="268"/>
            <ac:graphicFrameMk id="40" creationId="{752EA848-2D8D-71B5-7377-9E32EE410FF3}"/>
          </ac:graphicFrameMkLst>
        </pc:graphicFrameChg>
        <pc:graphicFrameChg chg="add del">
          <ac:chgData name="almir innocenti" userId="120029997511f8f3" providerId="LiveId" clId="{9C42E580-4655-4062-B0C6-90BAFA4F5906}" dt="2024-01-14T18:12:25.942" v="1335" actId="26606"/>
          <ac:graphicFrameMkLst>
            <pc:docMk/>
            <pc:sldMk cId="948809324" sldId="268"/>
            <ac:graphicFrameMk id="42" creationId="{7D17EF03-AB63-B257-5EAB-D2E855F832C2}"/>
          </ac:graphicFrameMkLst>
        </pc:graphicFrameChg>
        <pc:graphicFrameChg chg="add del">
          <ac:chgData name="almir innocenti" userId="120029997511f8f3" providerId="LiveId" clId="{9C42E580-4655-4062-B0C6-90BAFA4F5906}" dt="2024-01-14T18:12:34.590" v="1337" actId="26606"/>
          <ac:graphicFrameMkLst>
            <pc:docMk/>
            <pc:sldMk cId="948809324" sldId="268"/>
            <ac:graphicFrameMk id="44" creationId="{12F81775-E04A-69C1-E9D8-A6B2583E24C8}"/>
          </ac:graphicFrameMkLst>
        </pc:graphicFrameChg>
        <pc:graphicFrameChg chg="add del">
          <ac:chgData name="almir innocenti" userId="120029997511f8f3" providerId="LiveId" clId="{9C42E580-4655-4062-B0C6-90BAFA4F5906}" dt="2024-01-14T18:12:37.936" v="1339" actId="26606"/>
          <ac:graphicFrameMkLst>
            <pc:docMk/>
            <pc:sldMk cId="948809324" sldId="268"/>
            <ac:graphicFrameMk id="46" creationId="{752EA848-2D8D-71B5-7377-9E32EE410FF3}"/>
          </ac:graphicFrameMkLst>
        </pc:graphicFrameChg>
        <pc:graphicFrameChg chg="add del">
          <ac:chgData name="almir innocenti" userId="120029997511f8f3" providerId="LiveId" clId="{9C42E580-4655-4062-B0C6-90BAFA4F5906}" dt="2024-01-14T23:42:37.746" v="3557" actId="26606"/>
          <ac:graphicFrameMkLst>
            <pc:docMk/>
            <pc:sldMk cId="948809324" sldId="268"/>
            <ac:graphicFrameMk id="100" creationId="{15B674A5-6348-96E9-4405-277E94080739}"/>
          </ac:graphicFrameMkLst>
        </pc:graphicFrameChg>
        <pc:graphicFrameChg chg="add del">
          <ac:chgData name="almir innocenti" userId="120029997511f8f3" providerId="LiveId" clId="{9C42E580-4655-4062-B0C6-90BAFA4F5906}" dt="2024-01-14T23:42:40.236" v="3559" actId="26606"/>
          <ac:graphicFrameMkLst>
            <pc:docMk/>
            <pc:sldMk cId="948809324" sldId="268"/>
            <ac:graphicFrameMk id="102" creationId="{E695D765-4DE7-615E-97C5-AA1A71F23A80}"/>
          </ac:graphicFrameMkLst>
        </pc:graphicFrameChg>
        <pc:graphicFrameChg chg="add del">
          <ac:chgData name="almir innocenti" userId="120029997511f8f3" providerId="LiveId" clId="{9C42E580-4655-4062-B0C6-90BAFA4F5906}" dt="2024-01-14T23:42:43.677" v="3561" actId="26606"/>
          <ac:graphicFrameMkLst>
            <pc:docMk/>
            <pc:sldMk cId="948809324" sldId="268"/>
            <ac:graphicFrameMk id="107" creationId="{89409AA6-C12E-BB13-76AC-D96401262443}"/>
          </ac:graphicFrameMkLst>
        </pc:graphicFrameChg>
        <pc:graphicFrameChg chg="add del">
          <ac:chgData name="almir innocenti" userId="120029997511f8f3" providerId="LiveId" clId="{9C42E580-4655-4062-B0C6-90BAFA4F5906}" dt="2024-01-14T23:42:44.892" v="3563" actId="26606"/>
          <ac:graphicFrameMkLst>
            <pc:docMk/>
            <pc:sldMk cId="948809324" sldId="268"/>
            <ac:graphicFrameMk id="112" creationId="{0F9040A0-3C82-6026-994F-9CCB68027A7D}"/>
          </ac:graphicFrameMkLst>
        </pc:graphicFrameChg>
        <pc:graphicFrameChg chg="add mod modGraphic">
          <ac:chgData name="almir innocenti" userId="120029997511f8f3" providerId="LiveId" clId="{9C42E580-4655-4062-B0C6-90BAFA4F5906}" dt="2024-01-14T23:45:16.775" v="3573" actId="207"/>
          <ac:graphicFrameMkLst>
            <pc:docMk/>
            <pc:sldMk cId="948809324" sldId="268"/>
            <ac:graphicFrameMk id="119" creationId="{89409AA6-C12E-BB13-76AC-D96401262443}"/>
          </ac:graphicFrameMkLst>
        </pc:graphicFrameChg>
        <pc:picChg chg="add del">
          <ac:chgData name="almir innocenti" userId="120029997511f8f3" providerId="LiveId" clId="{9C42E580-4655-4062-B0C6-90BAFA4F5906}" dt="2024-01-14T18:58:48.430" v="1401" actId="26606"/>
          <ac:picMkLst>
            <pc:docMk/>
            <pc:sldMk cId="948809324" sldId="268"/>
            <ac:picMk id="43" creationId="{39F35A49-48A1-3A1E-816E-248C7A759332}"/>
          </ac:picMkLst>
        </pc:picChg>
        <pc:picChg chg="add del">
          <ac:chgData name="almir innocenti" userId="120029997511f8f3" providerId="LiveId" clId="{9C42E580-4655-4062-B0C6-90BAFA4F5906}" dt="2024-01-14T18:58:50.334" v="1403" actId="26606"/>
          <ac:picMkLst>
            <pc:docMk/>
            <pc:sldMk cId="948809324" sldId="268"/>
            <ac:picMk id="47" creationId="{84B19171-BFBF-7688-4733-D563C6F1B6E7}"/>
          </ac:picMkLst>
        </pc:picChg>
        <pc:picChg chg="add del">
          <ac:chgData name="almir innocenti" userId="120029997511f8f3" providerId="LiveId" clId="{9C42E580-4655-4062-B0C6-90BAFA4F5906}" dt="2024-01-14T18:58:51.784" v="1405" actId="26606"/>
          <ac:picMkLst>
            <pc:docMk/>
            <pc:sldMk cId="948809324" sldId="268"/>
            <ac:picMk id="50" creationId="{9FE96FAA-CB32-91FF-8BEF-8599EA8BC740}"/>
          </ac:picMkLst>
        </pc:picChg>
        <pc:picChg chg="add del">
          <ac:chgData name="almir innocenti" userId="120029997511f8f3" providerId="LiveId" clId="{9C42E580-4655-4062-B0C6-90BAFA4F5906}" dt="2024-01-14T20:19:03.787" v="1937" actId="26606"/>
          <ac:picMkLst>
            <pc:docMk/>
            <pc:sldMk cId="948809324" sldId="268"/>
            <ac:picMk id="54" creationId="{9ADB4CD8-7888-5CED-C239-DAE631FD09F7}"/>
          </ac:picMkLst>
        </pc:picChg>
        <pc:picChg chg="add mod ord">
          <ac:chgData name="almir innocenti" userId="120029997511f8f3" providerId="LiveId" clId="{9C42E580-4655-4062-B0C6-90BAFA4F5906}" dt="2024-01-14T23:43:18.850" v="3570" actId="26606"/>
          <ac:picMkLst>
            <pc:docMk/>
            <pc:sldMk cId="948809324" sldId="268"/>
            <ac:picMk id="64" creationId="{CE72CCCC-4A30-F113-4D8F-1D8006B787AB}"/>
          </ac:picMkLst>
        </pc:picChg>
        <pc:picChg chg="add del">
          <ac:chgData name="almir innocenti" userId="120029997511f8f3" providerId="LiveId" clId="{9C42E580-4655-4062-B0C6-90BAFA4F5906}" dt="2024-01-14T18:58:57.852" v="1411" actId="26606"/>
          <ac:picMkLst>
            <pc:docMk/>
            <pc:sldMk cId="948809324" sldId="268"/>
            <ac:picMk id="67" creationId="{39F35A49-48A1-3A1E-816E-248C7A759332}"/>
          </ac:picMkLst>
        </pc:picChg>
        <pc:picChg chg="add del mod ord">
          <ac:chgData name="almir innocenti" userId="120029997511f8f3" providerId="LiveId" clId="{9C42E580-4655-4062-B0C6-90BAFA4F5906}" dt="2024-01-14T19:05:42.255" v="1522" actId="478"/>
          <ac:picMkLst>
            <pc:docMk/>
            <pc:sldMk cId="948809324" sldId="268"/>
            <ac:picMk id="75" creationId="{7F048345-0D92-AFB2-401C-FBCCA8753FE7}"/>
          </ac:picMkLst>
        </pc:picChg>
        <pc:cxnChg chg="add del">
          <ac:chgData name="almir innocenti" userId="120029997511f8f3" providerId="LiveId" clId="{9C42E580-4655-4062-B0C6-90BAFA4F5906}" dt="2024-01-14T18:58:51.784" v="1405" actId="26606"/>
          <ac:cxnSpMkLst>
            <pc:docMk/>
            <pc:sldMk cId="948809324" sldId="268"/>
            <ac:cxnSpMk id="49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0:19:03.787" v="1937" actId="26606"/>
          <ac:cxnSpMkLst>
            <pc:docMk/>
            <pc:sldMk cId="948809324" sldId="268"/>
            <ac:cxnSpMk id="55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18:58:53.508" v="1407" actId="26606"/>
          <ac:cxnSpMkLst>
            <pc:docMk/>
            <pc:sldMk cId="948809324" sldId="268"/>
            <ac:cxnSpMk id="58" creationId="{6CF1BAF6-AD41-4082-B212-8A1F9A2E8779}"/>
          </ac:cxnSpMkLst>
        </pc:cxnChg>
        <pc:cxnChg chg="add del">
          <ac:chgData name="almir innocenti" userId="120029997511f8f3" providerId="LiveId" clId="{9C42E580-4655-4062-B0C6-90BAFA4F5906}" dt="2024-01-14T23:13:13.883" v="3353" actId="26606"/>
          <ac:cxnSpMkLst>
            <pc:docMk/>
            <pc:sldMk cId="948809324" sldId="268"/>
            <ac:cxnSpMk id="77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6:14.448" v="2986" actId="26606"/>
          <ac:cxnSpMkLst>
            <pc:docMk/>
            <pc:sldMk cId="948809324" sldId="268"/>
            <ac:cxnSpMk id="9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6:46.144" v="2990" actId="26606"/>
          <ac:cxnSpMkLst>
            <pc:docMk/>
            <pc:sldMk cId="948809324" sldId="268"/>
            <ac:cxnSpMk id="106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6:46.880" v="2992" actId="26606"/>
          <ac:cxnSpMkLst>
            <pc:docMk/>
            <pc:sldMk cId="948809324" sldId="268"/>
            <ac:cxnSpMk id="11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6:54.274" v="2994" actId="26606"/>
          <ac:cxnSpMkLst>
            <pc:docMk/>
            <pc:sldMk cId="948809324" sldId="268"/>
            <ac:cxnSpMk id="11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7:37.873" v="2998" actId="26606"/>
          <ac:cxnSpMkLst>
            <pc:docMk/>
            <pc:sldMk cId="948809324" sldId="268"/>
            <ac:cxnSpMk id="131" creationId="{C49DA8F6-BCC1-4447-B54C-57856834B94B}"/>
          </ac:cxnSpMkLst>
        </pc:cxnChg>
      </pc:sldChg>
      <pc:sldChg chg="addSp delSp modSp add mod setBg delDesignElem chgLayout">
        <pc:chgData name="almir innocenti" userId="120029997511f8f3" providerId="LiveId" clId="{9C42E580-4655-4062-B0C6-90BAFA4F5906}" dt="2024-01-15T00:15:47.869" v="3880" actId="207"/>
        <pc:sldMkLst>
          <pc:docMk/>
          <pc:sldMk cId="2232736926" sldId="269"/>
        </pc:sldMkLst>
        <pc:spChg chg="mod ord">
          <ac:chgData name="almir innocenti" userId="120029997511f8f3" providerId="LiveId" clId="{9C42E580-4655-4062-B0C6-90BAFA4F5906}" dt="2024-01-15T00:15:47.869" v="3880" actId="207"/>
          <ac:spMkLst>
            <pc:docMk/>
            <pc:sldMk cId="2232736926" sldId="269"/>
            <ac:spMk id="2" creationId="{1F7CB22F-1446-3308-7CEF-72C2D0EA2515}"/>
          </ac:spMkLst>
        </pc:spChg>
        <pc:spChg chg="add del mod ord">
          <ac:chgData name="almir innocenti" userId="120029997511f8f3" providerId="LiveId" clId="{9C42E580-4655-4062-B0C6-90BAFA4F5906}" dt="2024-01-14T17:52:30.261" v="1306" actId="26606"/>
          <ac:spMkLst>
            <pc:docMk/>
            <pc:sldMk cId="2232736926" sldId="269"/>
            <ac:spMk id="3" creationId="{C9846422-B978-999D-7F3A-555419FAD816}"/>
          </ac:spMkLst>
        </pc:spChg>
        <pc:spChg chg="del">
          <ac:chgData name="almir innocenti" userId="120029997511f8f3" providerId="LiveId" clId="{9C42E580-4655-4062-B0C6-90BAFA4F5906}" dt="2024-01-14T17:30:04.697" v="1072"/>
          <ac:spMkLst>
            <pc:docMk/>
            <pc:sldMk cId="2232736926" sldId="269"/>
            <ac:spMk id="6" creationId="{EF14DA23-A367-2265-0DEE-D736DAB02E3B}"/>
          </ac:spMkLst>
        </pc:spChg>
        <pc:spChg chg="add del mod">
          <ac:chgData name="almir innocenti" userId="120029997511f8f3" providerId="LiveId" clId="{9C42E580-4655-4062-B0C6-90BAFA4F5906}" dt="2024-01-14T18:11:19.476" v="1322"/>
          <ac:spMkLst>
            <pc:docMk/>
            <pc:sldMk cId="2232736926" sldId="269"/>
            <ac:spMk id="8" creationId="{C9ED508A-563D-FA6D-3F96-70CFAD3104A6}"/>
          </ac:spMkLst>
        </pc:spChg>
        <pc:spChg chg="add del mod">
          <ac:chgData name="almir innocenti" userId="120029997511f8f3" providerId="LiveId" clId="{9C42E580-4655-4062-B0C6-90BAFA4F5906}" dt="2024-01-14T19:06:47.179" v="1532" actId="6264"/>
          <ac:spMkLst>
            <pc:docMk/>
            <pc:sldMk cId="2232736926" sldId="269"/>
            <ac:spMk id="11" creationId="{DE3D4D3A-02B3-26B1-42EF-60753F1326C2}"/>
          </ac:spMkLst>
        </pc:spChg>
        <pc:spChg chg="add del mod">
          <ac:chgData name="almir innocenti" userId="120029997511f8f3" providerId="LiveId" clId="{9C42E580-4655-4062-B0C6-90BAFA4F5906}" dt="2024-01-14T19:06:47.179" v="1532" actId="6264"/>
          <ac:spMkLst>
            <pc:docMk/>
            <pc:sldMk cId="2232736926" sldId="269"/>
            <ac:spMk id="12" creationId="{CBCAAFB3-F9CC-4FF3-B02D-29E819B376CC}"/>
          </ac:spMkLst>
        </pc:spChg>
        <pc:spChg chg="add del mod ord">
          <ac:chgData name="almir innocenti" userId="120029997511f8f3" providerId="LiveId" clId="{9C42E580-4655-4062-B0C6-90BAFA4F5906}" dt="2024-01-14T22:50:21.422" v="3030" actId="26606"/>
          <ac:spMkLst>
            <pc:docMk/>
            <pc:sldMk cId="2232736926" sldId="269"/>
            <ac:spMk id="14" creationId="{77ADED67-9D09-647C-D0BA-CA9334328F5F}"/>
          </ac:spMkLst>
        </pc:spChg>
        <pc:spChg chg="add del">
          <ac:chgData name="almir innocenti" userId="120029997511f8f3" providerId="LiveId" clId="{9C42E580-4655-4062-B0C6-90BAFA4F5906}" dt="2024-01-14T20:29:33.642" v="2047" actId="26606"/>
          <ac:spMkLst>
            <pc:docMk/>
            <pc:sldMk cId="2232736926" sldId="269"/>
            <ac:spMk id="18" creationId="{D1942232-83D0-49E2-AF9B-1F97E3C1EF8E}"/>
          </ac:spMkLst>
        </pc:spChg>
        <pc:spChg chg="add del">
          <ac:chgData name="almir innocenti" userId="120029997511f8f3" providerId="LiveId" clId="{9C42E580-4655-4062-B0C6-90BAFA4F5906}" dt="2024-01-14T20:28:46.421" v="2040" actId="26606"/>
          <ac:spMkLst>
            <pc:docMk/>
            <pc:sldMk cId="2232736926" sldId="269"/>
            <ac:spMk id="19" creationId="{18873D23-2DCF-4B31-A009-95721C06E8E1}"/>
          </ac:spMkLst>
        </pc:spChg>
        <pc:spChg chg="add del">
          <ac:chgData name="almir innocenti" userId="120029997511f8f3" providerId="LiveId" clId="{9C42E580-4655-4062-B0C6-90BAFA4F5906}" dt="2024-01-14T20:29:33.642" v="2047" actId="26606"/>
          <ac:spMkLst>
            <pc:docMk/>
            <pc:sldMk cId="2232736926" sldId="269"/>
            <ac:spMk id="20" creationId="{E9E70D72-6E23-4015-A4A6-85C120C19167}"/>
          </ac:spMkLst>
        </pc:spChg>
        <pc:spChg chg="add del">
          <ac:chgData name="almir innocenti" userId="120029997511f8f3" providerId="LiveId" clId="{9C42E580-4655-4062-B0C6-90BAFA4F5906}" dt="2024-01-14T20:28:46.421" v="2040" actId="26606"/>
          <ac:spMkLst>
            <pc:docMk/>
            <pc:sldMk cId="2232736926" sldId="269"/>
            <ac:spMk id="21" creationId="{C13EF075-D4EF-4929-ADBC-91B27DA19955}"/>
          </ac:spMkLst>
        </pc:spChg>
        <pc:spChg chg="add del">
          <ac:chgData name="almir innocenti" userId="120029997511f8f3" providerId="LiveId" clId="{9C42E580-4655-4062-B0C6-90BAFA4F5906}" dt="2024-01-14T20:31:18.959" v="2067" actId="26606"/>
          <ac:spMkLst>
            <pc:docMk/>
            <pc:sldMk cId="2232736926" sldId="269"/>
            <ac:spMk id="22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0:31:50.504" v="2077" actId="26606"/>
          <ac:spMkLst>
            <pc:docMk/>
            <pc:sldMk cId="2232736926" sldId="269"/>
            <ac:spMk id="27" creationId="{768EB4DD-3704-43AD-92B3-C4E0C6EA92CB}"/>
          </ac:spMkLst>
        </pc:spChg>
        <pc:spChg chg="add del">
          <ac:chgData name="almir innocenti" userId="120029997511f8f3" providerId="LiveId" clId="{9C42E580-4655-4062-B0C6-90BAFA4F5906}" dt="2024-01-14T20:28:51.758" v="2042" actId="26606"/>
          <ac:spMkLst>
            <pc:docMk/>
            <pc:sldMk cId="2232736926" sldId="269"/>
            <ac:spMk id="29" creationId="{889C5E17-24D0-4696-A3C5-A2261FB455FA}"/>
          </ac:spMkLst>
        </pc:spChg>
        <pc:spChg chg="add del">
          <ac:chgData name="almir innocenti" userId="120029997511f8f3" providerId="LiveId" clId="{9C42E580-4655-4062-B0C6-90BAFA4F5906}" dt="2024-01-14T20:28:51.758" v="2042" actId="26606"/>
          <ac:spMkLst>
            <pc:docMk/>
            <pc:sldMk cId="2232736926" sldId="269"/>
            <ac:spMk id="30" creationId="{6929B58F-2358-44CC-ACE5-EF1BD3C6C824}"/>
          </ac:spMkLst>
        </pc:spChg>
        <pc:spChg chg="add del">
          <ac:chgData name="almir innocenti" userId="120029997511f8f3" providerId="LiveId" clId="{9C42E580-4655-4062-B0C6-90BAFA4F5906}" dt="2024-01-14T20:31:23.255" v="2069" actId="26606"/>
          <ac:spMkLst>
            <pc:docMk/>
            <pc:sldMk cId="2232736926" sldId="269"/>
            <ac:spMk id="35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0:31:23.255" v="2069" actId="26606"/>
          <ac:spMkLst>
            <pc:docMk/>
            <pc:sldMk cId="2232736926" sldId="269"/>
            <ac:spMk id="36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0:29:36.125" v="2049" actId="26606"/>
          <ac:spMkLst>
            <pc:docMk/>
            <pc:sldMk cId="2232736926" sldId="269"/>
            <ac:spMk id="37" creationId="{17BDD930-0E65-490A-9CE5-554C357C4428}"/>
          </ac:spMkLst>
        </pc:spChg>
        <pc:spChg chg="add del">
          <ac:chgData name="almir innocenti" userId="120029997511f8f3" providerId="LiveId" clId="{9C42E580-4655-4062-B0C6-90BAFA4F5906}" dt="2024-01-14T20:29:36.125" v="2049" actId="26606"/>
          <ac:spMkLst>
            <pc:docMk/>
            <pc:sldMk cId="2232736926" sldId="269"/>
            <ac:spMk id="38" creationId="{3A912C67-99A1-4956-8F68-1846C21771E8}"/>
          </ac:spMkLst>
        </pc:spChg>
        <pc:spChg chg="add del">
          <ac:chgData name="almir innocenti" userId="120029997511f8f3" providerId="LiveId" clId="{9C42E580-4655-4062-B0C6-90BAFA4F5906}" dt="2024-01-14T17:32:05.494" v="1089" actId="26606"/>
          <ac:spMkLst>
            <pc:docMk/>
            <pc:sldMk cId="2232736926" sldId="269"/>
            <ac:spMk id="39" creationId="{02D44074-0B69-4F0C-A7B3-5645CE40D8E3}"/>
          </ac:spMkLst>
        </pc:spChg>
        <pc:spChg chg="add del">
          <ac:chgData name="almir innocenti" userId="120029997511f8f3" providerId="LiveId" clId="{9C42E580-4655-4062-B0C6-90BAFA4F5906}" dt="2024-01-14T20:31:23.255" v="2069" actId="26606"/>
          <ac:spMkLst>
            <pc:docMk/>
            <pc:sldMk cId="2232736926" sldId="269"/>
            <ac:spMk id="4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0:31:23.255" v="2069" actId="26606"/>
          <ac:spMkLst>
            <pc:docMk/>
            <pc:sldMk cId="2232736926" sldId="269"/>
            <ac:spMk id="43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17:30:15.582" v="1076" actId="26606"/>
          <ac:spMkLst>
            <pc:docMk/>
            <pc:sldMk cId="2232736926" sldId="269"/>
            <ac:spMk id="44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0:31:23.255" v="2069" actId="26606"/>
          <ac:spMkLst>
            <pc:docMk/>
            <pc:sldMk cId="2232736926" sldId="269"/>
            <ac:spMk id="45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17:30:15.582" v="1076" actId="26606"/>
          <ac:spMkLst>
            <pc:docMk/>
            <pc:sldMk cId="2232736926" sldId="269"/>
            <ac:spMk id="46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17:30:21.894" v="1078" actId="26606"/>
          <ac:spMkLst>
            <pc:docMk/>
            <pc:sldMk cId="2232736926" sldId="269"/>
            <ac:spMk id="48" creationId="{2B97F24A-32CE-4C1C-A50D-3016B394DCFB}"/>
          </ac:spMkLst>
        </pc:spChg>
        <pc:spChg chg="add del">
          <ac:chgData name="almir innocenti" userId="120029997511f8f3" providerId="LiveId" clId="{9C42E580-4655-4062-B0C6-90BAFA4F5906}" dt="2024-01-14T17:30:21.894" v="1078" actId="26606"/>
          <ac:spMkLst>
            <pc:docMk/>
            <pc:sldMk cId="2232736926" sldId="269"/>
            <ac:spMk id="49" creationId="{CD8B4F24-440B-49E9-B85D-733523DC064B}"/>
          </ac:spMkLst>
        </pc:spChg>
        <pc:spChg chg="add del">
          <ac:chgData name="almir innocenti" userId="120029997511f8f3" providerId="LiveId" clId="{9C42E580-4655-4062-B0C6-90BAFA4F5906}" dt="2024-01-14T17:30:59.314" v="1080" actId="26606"/>
          <ac:spMkLst>
            <pc:docMk/>
            <pc:sldMk cId="2232736926" sldId="269"/>
            <ac:spMk id="50" creationId="{E6995CE5-F890-4ABA-82A2-26507CE8D2A3}"/>
          </ac:spMkLst>
        </pc:spChg>
        <pc:spChg chg="add del">
          <ac:chgData name="almir innocenti" userId="120029997511f8f3" providerId="LiveId" clId="{9C42E580-4655-4062-B0C6-90BAFA4F5906}" dt="2024-01-14T17:30:59.314" v="1080" actId="26606"/>
          <ac:spMkLst>
            <pc:docMk/>
            <pc:sldMk cId="2232736926" sldId="269"/>
            <ac:spMk id="51" creationId="{117AB3D3-3C9C-4DED-809A-78734805B895}"/>
          </ac:spMkLst>
        </pc:spChg>
        <pc:spChg chg="add del">
          <ac:chgData name="almir innocenti" userId="120029997511f8f3" providerId="LiveId" clId="{9C42E580-4655-4062-B0C6-90BAFA4F5906}" dt="2024-01-14T17:30:59.314" v="1080" actId="26606"/>
          <ac:spMkLst>
            <pc:docMk/>
            <pc:sldMk cId="2232736926" sldId="269"/>
            <ac:spMk id="52" creationId="{3A9A4357-BD1D-4622-A4FE-766E6AB8DE84}"/>
          </ac:spMkLst>
        </pc:spChg>
        <pc:spChg chg="add del">
          <ac:chgData name="almir innocenti" userId="120029997511f8f3" providerId="LiveId" clId="{9C42E580-4655-4062-B0C6-90BAFA4F5906}" dt="2024-01-14T17:30:59.314" v="1080" actId="26606"/>
          <ac:spMkLst>
            <pc:docMk/>
            <pc:sldMk cId="2232736926" sldId="269"/>
            <ac:spMk id="53" creationId="{E659831F-0D9A-4C63-9EBB-8435B85A440F}"/>
          </ac:spMkLst>
        </pc:spChg>
        <pc:spChg chg="add del">
          <ac:chgData name="almir innocenti" userId="120029997511f8f3" providerId="LiveId" clId="{9C42E580-4655-4062-B0C6-90BAFA4F5906}" dt="2024-01-14T17:45:24.802" v="1246" actId="26606"/>
          <ac:spMkLst>
            <pc:docMk/>
            <pc:sldMk cId="2232736926" sldId="269"/>
            <ac:spMk id="54" creationId="{D0300FD3-5AF1-6305-15FA-9078072672E2}"/>
          </ac:spMkLst>
        </pc:spChg>
        <pc:spChg chg="add del">
          <ac:chgData name="almir innocenti" userId="120029997511f8f3" providerId="LiveId" clId="{9C42E580-4655-4062-B0C6-90BAFA4F5906}" dt="2024-01-14T17:31:04.149" v="1082" actId="26606"/>
          <ac:spMkLst>
            <pc:docMk/>
            <pc:sldMk cId="2232736926" sldId="269"/>
            <ac:spMk id="55" creationId="{85ED3100-3941-4F9A-9FAB-4A7A9B4A0014}"/>
          </ac:spMkLst>
        </pc:spChg>
        <pc:spChg chg="add del">
          <ac:chgData name="almir innocenti" userId="120029997511f8f3" providerId="LiveId" clId="{9C42E580-4655-4062-B0C6-90BAFA4F5906}" dt="2024-01-14T17:31:04.149" v="1082" actId="26606"/>
          <ac:spMkLst>
            <pc:docMk/>
            <pc:sldMk cId="2232736926" sldId="269"/>
            <ac:spMk id="56" creationId="{8CBEFB3C-8BDC-4A1B-94A5-A6A24CBB6A56}"/>
          </ac:spMkLst>
        </pc:spChg>
        <pc:spChg chg="add del">
          <ac:chgData name="almir innocenti" userId="120029997511f8f3" providerId="LiveId" clId="{9C42E580-4655-4062-B0C6-90BAFA4F5906}" dt="2024-01-14T17:45:12.270" v="1244" actId="26606"/>
          <ac:spMkLst>
            <pc:docMk/>
            <pc:sldMk cId="2232736926" sldId="269"/>
            <ac:spMk id="60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45:12.270" v="1244" actId="26606"/>
          <ac:spMkLst>
            <pc:docMk/>
            <pc:sldMk cId="2232736926" sldId="269"/>
            <ac:spMk id="62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31:24.981" v="1084" actId="26606"/>
          <ac:spMkLst>
            <pc:docMk/>
            <pc:sldMk cId="2232736926" sldId="269"/>
            <ac:spMk id="63" creationId="{0D7B6173-1D58-48E2-83CF-37350F315F75}"/>
          </ac:spMkLst>
        </pc:spChg>
        <pc:spChg chg="add del">
          <ac:chgData name="almir innocenti" userId="120029997511f8f3" providerId="LiveId" clId="{9C42E580-4655-4062-B0C6-90BAFA4F5906}" dt="2024-01-14T17:31:24.981" v="1084" actId="26606"/>
          <ac:spMkLst>
            <pc:docMk/>
            <pc:sldMk cId="2232736926" sldId="269"/>
            <ac:spMk id="64" creationId="{02EBFA83-D4DB-4CA0-B229-9E44634D7FE9}"/>
          </ac:spMkLst>
        </pc:spChg>
        <pc:spChg chg="add del">
          <ac:chgData name="almir innocenti" userId="120029997511f8f3" providerId="LiveId" clId="{9C42E580-4655-4062-B0C6-90BAFA4F5906}" dt="2024-01-14T17:31:24.981" v="1084" actId="26606"/>
          <ac:spMkLst>
            <pc:docMk/>
            <pc:sldMk cId="2232736926" sldId="269"/>
            <ac:spMk id="66" creationId="{21BDEC81-16A7-4451-B893-C15000083B77}"/>
          </ac:spMkLst>
        </pc:spChg>
        <pc:spChg chg="add del">
          <ac:chgData name="almir innocenti" userId="120029997511f8f3" providerId="LiveId" clId="{9C42E580-4655-4062-B0C6-90BAFA4F5906}" dt="2024-01-14T17:31:24.981" v="1084" actId="26606"/>
          <ac:spMkLst>
            <pc:docMk/>
            <pc:sldMk cId="2232736926" sldId="269"/>
            <ac:spMk id="67" creationId="{26A515A1-4D80-430E-BE0A-71A290516A82}"/>
          </ac:spMkLst>
        </pc:spChg>
        <pc:spChg chg="add del">
          <ac:chgData name="almir innocenti" userId="120029997511f8f3" providerId="LiveId" clId="{9C42E580-4655-4062-B0C6-90BAFA4F5906}" dt="2024-01-14T17:45:24.802" v="1246" actId="26606"/>
          <ac:spMkLst>
            <pc:docMk/>
            <pc:sldMk cId="2232736926" sldId="269"/>
            <ac:spMk id="68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17:45:24.802" v="1246" actId="26606"/>
          <ac:spMkLst>
            <pc:docMk/>
            <pc:sldMk cId="2232736926" sldId="269"/>
            <ac:spMk id="69" creationId="{59B296B9-C5A5-4E4F-9B60-C907B5F1466C}"/>
          </ac:spMkLst>
        </pc:spChg>
        <pc:spChg chg="add del">
          <ac:chgData name="almir innocenti" userId="120029997511f8f3" providerId="LiveId" clId="{9C42E580-4655-4062-B0C6-90BAFA4F5906}" dt="2024-01-14T20:31:31.564" v="2071" actId="26606"/>
          <ac:spMkLst>
            <pc:docMk/>
            <pc:sldMk cId="2232736926" sldId="269"/>
            <ac:spMk id="71" creationId="{131BAD53-4E89-4F62-BBB7-26359763ED39}"/>
          </ac:spMkLst>
        </pc:spChg>
        <pc:spChg chg="add del">
          <ac:chgData name="almir innocenti" userId="120029997511f8f3" providerId="LiveId" clId="{9C42E580-4655-4062-B0C6-90BAFA4F5906}" dt="2024-01-14T17:47:12.812" v="1252" actId="26606"/>
          <ac:spMkLst>
            <pc:docMk/>
            <pc:sldMk cId="2232736926" sldId="269"/>
            <ac:spMk id="72" creationId="{3756B343-807D-456E-AA26-80E96B75D13B}"/>
          </ac:spMkLst>
        </pc:spChg>
        <pc:spChg chg="add del">
          <ac:chgData name="almir innocenti" userId="120029997511f8f3" providerId="LiveId" clId="{9C42E580-4655-4062-B0C6-90BAFA4F5906}" dt="2024-01-14T17:47:12.812" v="1252" actId="26606"/>
          <ac:spMkLst>
            <pc:docMk/>
            <pc:sldMk cId="2232736926" sldId="269"/>
            <ac:spMk id="73" creationId="{08980754-6F4B-43C9-B9BE-127B6BED6586}"/>
          </ac:spMkLst>
        </pc:spChg>
        <pc:spChg chg="add del">
          <ac:chgData name="almir innocenti" userId="120029997511f8f3" providerId="LiveId" clId="{9C42E580-4655-4062-B0C6-90BAFA4F5906}" dt="2024-01-14T17:47:12.812" v="1252" actId="26606"/>
          <ac:spMkLst>
            <pc:docMk/>
            <pc:sldMk cId="2232736926" sldId="269"/>
            <ac:spMk id="74" creationId="{2C1BBA94-3F40-40AA-8BB9-E69E25E537C1}"/>
          </ac:spMkLst>
        </pc:spChg>
        <pc:spChg chg="add del">
          <ac:chgData name="almir innocenti" userId="120029997511f8f3" providerId="LiveId" clId="{9C42E580-4655-4062-B0C6-90BAFA4F5906}" dt="2024-01-14T17:47:12.812" v="1252" actId="26606"/>
          <ac:spMkLst>
            <pc:docMk/>
            <pc:sldMk cId="2232736926" sldId="269"/>
            <ac:spMk id="75" creationId="{169CC832-2974-4E8D-90ED-3E2941BA7336}"/>
          </ac:spMkLst>
        </pc:spChg>
        <pc:spChg chg="add del">
          <ac:chgData name="almir innocenti" userId="120029997511f8f3" providerId="LiveId" clId="{9C42E580-4655-4062-B0C6-90BAFA4F5906}" dt="2024-01-14T17:47:12.812" v="1252" actId="26606"/>
          <ac:spMkLst>
            <pc:docMk/>
            <pc:sldMk cId="2232736926" sldId="269"/>
            <ac:spMk id="76" creationId="{55222F96-971A-4F90-B841-6BAB416C7AC1}"/>
          </ac:spMkLst>
        </pc:spChg>
        <pc:spChg chg="add del">
          <ac:chgData name="almir innocenti" userId="120029997511f8f3" providerId="LiveId" clId="{9C42E580-4655-4062-B0C6-90BAFA4F5906}" dt="2024-01-14T20:31:31.564" v="2071" actId="26606"/>
          <ac:spMkLst>
            <pc:docMk/>
            <pc:sldMk cId="2232736926" sldId="269"/>
            <ac:spMk id="77" creationId="{62756DA2-40EB-4C6F-B962-5822FFB54FB6}"/>
          </ac:spMkLst>
        </pc:spChg>
        <pc:spChg chg="add del">
          <ac:chgData name="almir innocenti" userId="120029997511f8f3" providerId="LiveId" clId="{9C42E580-4655-4062-B0C6-90BAFA4F5906}" dt="2024-01-14T17:47:23.947" v="1254" actId="26606"/>
          <ac:spMkLst>
            <pc:docMk/>
            <pc:sldMk cId="2232736926" sldId="269"/>
            <ac:spMk id="78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17:47:23.947" v="1254" actId="26606"/>
          <ac:spMkLst>
            <pc:docMk/>
            <pc:sldMk cId="2232736926" sldId="269"/>
            <ac:spMk id="79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0:31:36.129" v="2073" actId="26606"/>
          <ac:spMkLst>
            <pc:docMk/>
            <pc:sldMk cId="2232736926" sldId="269"/>
            <ac:spMk id="80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0:31:36.129" v="2073" actId="26606"/>
          <ac:spMkLst>
            <pc:docMk/>
            <pc:sldMk cId="2232736926" sldId="269"/>
            <ac:spMk id="82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0:29:39.760" v="2051" actId="26606"/>
          <ac:spMkLst>
            <pc:docMk/>
            <pc:sldMk cId="2232736926" sldId="269"/>
            <ac:spMk id="84" creationId="{F13C74B1-5B17-4795-BED0-7140497B445A}"/>
          </ac:spMkLst>
        </pc:spChg>
        <pc:spChg chg="add del">
          <ac:chgData name="almir innocenti" userId="120029997511f8f3" providerId="LiveId" clId="{9C42E580-4655-4062-B0C6-90BAFA4F5906}" dt="2024-01-14T20:29:39.760" v="2051" actId="26606"/>
          <ac:spMkLst>
            <pc:docMk/>
            <pc:sldMk cId="2232736926" sldId="269"/>
            <ac:spMk id="85" creationId="{D4974D33-8DC5-464E-8C6D-BE58F0669C17}"/>
          </ac:spMkLst>
        </pc:spChg>
        <pc:spChg chg="add del">
          <ac:chgData name="almir innocenti" userId="120029997511f8f3" providerId="LiveId" clId="{9C42E580-4655-4062-B0C6-90BAFA4F5906}" dt="2024-01-14T20:29:44.194" v="2053" actId="26606"/>
          <ac:spMkLst>
            <pc:docMk/>
            <pc:sldMk cId="2232736926" sldId="269"/>
            <ac:spMk id="87" creationId="{B6FACB3C-9069-4791-BC5C-0DB7CD19B853}"/>
          </ac:spMkLst>
        </pc:spChg>
        <pc:spChg chg="add del">
          <ac:chgData name="almir innocenti" userId="120029997511f8f3" providerId="LiveId" clId="{9C42E580-4655-4062-B0C6-90BAFA4F5906}" dt="2024-01-14T20:29:44.194" v="2053" actId="26606"/>
          <ac:spMkLst>
            <pc:docMk/>
            <pc:sldMk cId="2232736926" sldId="269"/>
            <ac:spMk id="88" creationId="{71F2038E-D777-4B76-81DD-DD13EE91B9DD}"/>
          </ac:spMkLst>
        </pc:spChg>
        <pc:spChg chg="add del">
          <ac:chgData name="almir innocenti" userId="120029997511f8f3" providerId="LiveId" clId="{9C42E580-4655-4062-B0C6-90BAFA4F5906}" dt="2024-01-14T20:30:46.384" v="2063" actId="26606"/>
          <ac:spMkLst>
            <pc:docMk/>
            <pc:sldMk cId="2232736926" sldId="269"/>
            <ac:spMk id="93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0:31:50.504" v="2077" actId="26606"/>
          <ac:spMkLst>
            <pc:docMk/>
            <pc:sldMk cId="2232736926" sldId="269"/>
            <ac:spMk id="97" creationId="{84ECDE7A-6944-466D-8FFE-149A29BA6BAE}"/>
          </ac:spMkLst>
        </pc:spChg>
        <pc:spChg chg="add del">
          <ac:chgData name="almir innocenti" userId="120029997511f8f3" providerId="LiveId" clId="{9C42E580-4655-4062-B0C6-90BAFA4F5906}" dt="2024-01-14T20:31:50.504" v="2077" actId="26606"/>
          <ac:spMkLst>
            <pc:docMk/>
            <pc:sldMk cId="2232736926" sldId="269"/>
            <ac:spMk id="98" creationId="{B3420082-9415-44EC-802E-C77D71D59C57}"/>
          </ac:spMkLst>
        </pc:spChg>
        <pc:spChg chg="add del">
          <ac:chgData name="almir innocenti" userId="120029997511f8f3" providerId="LiveId" clId="{9C42E580-4655-4062-B0C6-90BAFA4F5906}" dt="2024-01-14T20:31:50.504" v="2077" actId="26606"/>
          <ac:spMkLst>
            <pc:docMk/>
            <pc:sldMk cId="2232736926" sldId="269"/>
            <ac:spMk id="100" creationId="{55A52C45-1FCB-4636-A80F-2849B8226C01}"/>
          </ac:spMkLst>
        </pc:spChg>
        <pc:spChg chg="add del">
          <ac:chgData name="almir innocenti" userId="120029997511f8f3" providerId="LiveId" clId="{9C42E580-4655-4062-B0C6-90BAFA4F5906}" dt="2024-01-14T17:50:17.936" v="1274" actId="26606"/>
          <ac:spMkLst>
            <pc:docMk/>
            <pc:sldMk cId="2232736926" sldId="269"/>
            <ac:spMk id="101" creationId="{953EE71A-6488-4203-A7C4-77102FD0DCCA}"/>
          </ac:spMkLst>
        </pc:spChg>
        <pc:spChg chg="add del">
          <ac:chgData name="almir innocenti" userId="120029997511f8f3" providerId="LiveId" clId="{9C42E580-4655-4062-B0C6-90BAFA4F5906}" dt="2024-01-14T20:30:35.858" v="2058" actId="26606"/>
          <ac:spMkLst>
            <pc:docMk/>
            <pc:sldMk cId="2232736926" sldId="269"/>
            <ac:spMk id="102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17:50:42.264" v="1286" actId="26606"/>
          <ac:spMkLst>
            <pc:docMk/>
            <pc:sldMk cId="2232736926" sldId="269"/>
            <ac:spMk id="105" creationId="{7A5F0580-5EE9-419F-96EE-B6529EF6E7D0}"/>
          </ac:spMkLst>
        </pc:spChg>
        <pc:spChg chg="add del">
          <ac:chgData name="almir innocenti" userId="120029997511f8f3" providerId="LiveId" clId="{9C42E580-4655-4062-B0C6-90BAFA4F5906}" dt="2024-01-14T20:31:51.263" v="2079" actId="26606"/>
          <ac:spMkLst>
            <pc:docMk/>
            <pc:sldMk cId="2232736926" sldId="269"/>
            <ac:spMk id="108" creationId="{D1942232-83D0-49E2-AF9B-1F97E3C1EF8E}"/>
          </ac:spMkLst>
        </pc:spChg>
        <pc:spChg chg="add del">
          <ac:chgData name="almir innocenti" userId="120029997511f8f3" providerId="LiveId" clId="{9C42E580-4655-4062-B0C6-90BAFA4F5906}" dt="2024-01-14T20:31:51.263" v="2079" actId="26606"/>
          <ac:spMkLst>
            <pc:docMk/>
            <pc:sldMk cId="2232736926" sldId="269"/>
            <ac:spMk id="111" creationId="{E9E70D72-6E23-4015-A4A6-85C120C19167}"/>
          </ac:spMkLst>
        </pc:spChg>
        <pc:spChg chg="add del">
          <ac:chgData name="almir innocenti" userId="120029997511f8f3" providerId="LiveId" clId="{9C42E580-4655-4062-B0C6-90BAFA4F5906}" dt="2024-01-14T17:50:17.936" v="1274" actId="26606"/>
          <ac:spMkLst>
            <pc:docMk/>
            <pc:sldMk cId="2232736926" sldId="269"/>
            <ac:spMk id="112" creationId="{7B831B6F-405A-4B47-B9BB-5CA88F285844}"/>
          </ac:spMkLst>
        </pc:spChg>
        <pc:spChg chg="add del">
          <ac:chgData name="almir innocenti" userId="120029997511f8f3" providerId="LiveId" clId="{9C42E580-4655-4062-B0C6-90BAFA4F5906}" dt="2024-01-14T17:50:20.654" v="1276" actId="26606"/>
          <ac:spMkLst>
            <pc:docMk/>
            <pc:sldMk cId="2232736926" sldId="269"/>
            <ac:spMk id="114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0:30:35.858" v="2058" actId="26606"/>
          <ac:spMkLst>
            <pc:docMk/>
            <pc:sldMk cId="2232736926" sldId="269"/>
            <ac:spMk id="115" creationId="{2CA8D992-BB3F-47CD-BA18-71D54539202C}"/>
          </ac:spMkLst>
        </pc:spChg>
        <pc:spChg chg="add del">
          <ac:chgData name="almir innocenti" userId="120029997511f8f3" providerId="LiveId" clId="{9C42E580-4655-4062-B0C6-90BAFA4F5906}" dt="2024-01-14T17:50:34.732" v="1280" actId="26606"/>
          <ac:spMkLst>
            <pc:docMk/>
            <pc:sldMk cId="2232736926" sldId="269"/>
            <ac:spMk id="118" creationId="{E8A8EAB8-D2FF-444D-B34B-7D32F106AD0E}"/>
          </ac:spMkLst>
        </pc:spChg>
        <pc:spChg chg="add del">
          <ac:chgData name="almir innocenti" userId="120029997511f8f3" providerId="LiveId" clId="{9C42E580-4655-4062-B0C6-90BAFA4F5906}" dt="2024-01-14T20:30:44.605" v="2060" actId="26606"/>
          <ac:spMkLst>
            <pc:docMk/>
            <pc:sldMk cId="2232736926" sldId="269"/>
            <ac:spMk id="120" creationId="{1E020063-2385-44AC-BD67-258E1F0B9FCE}"/>
          </ac:spMkLst>
        </pc:spChg>
        <pc:spChg chg="add del">
          <ac:chgData name="almir innocenti" userId="120029997511f8f3" providerId="LiveId" clId="{9C42E580-4655-4062-B0C6-90BAFA4F5906}" dt="2024-01-14T20:30:44.605" v="2060" actId="26606"/>
          <ac:spMkLst>
            <pc:docMk/>
            <pc:sldMk cId="2232736926" sldId="269"/>
            <ac:spMk id="122" creationId="{7E014A0B-5338-4077-AFE9-A90D04D4492B}"/>
          </ac:spMkLst>
        </pc:spChg>
        <pc:spChg chg="add del">
          <ac:chgData name="almir innocenti" userId="120029997511f8f3" providerId="LiveId" clId="{9C42E580-4655-4062-B0C6-90BAFA4F5906}" dt="2024-01-14T17:50:39.831" v="1284" actId="26606"/>
          <ac:spMkLst>
            <pc:docMk/>
            <pc:sldMk cId="2232736926" sldId="269"/>
            <ac:spMk id="123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0:39.831" v="1284" actId="26606"/>
          <ac:spMkLst>
            <pc:docMk/>
            <pc:sldMk cId="2232736926" sldId="269"/>
            <ac:spMk id="124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0:42.264" v="1286" actId="26606"/>
          <ac:spMkLst>
            <pc:docMk/>
            <pc:sldMk cId="2232736926" sldId="269"/>
            <ac:spMk id="126" creationId="{9AA72BD9-2C5A-4EDC-931F-5AA08EACA0F3}"/>
          </ac:spMkLst>
        </pc:spChg>
        <pc:spChg chg="add del">
          <ac:chgData name="almir innocenti" userId="120029997511f8f3" providerId="LiveId" clId="{9C42E580-4655-4062-B0C6-90BAFA4F5906}" dt="2024-01-14T17:50:42.264" v="1286" actId="26606"/>
          <ac:spMkLst>
            <pc:docMk/>
            <pc:sldMk cId="2232736926" sldId="269"/>
            <ac:spMk id="127" creationId="{DD3981AC-7B61-4947-BCF3-F7AA7FA385B9}"/>
          </ac:spMkLst>
        </pc:spChg>
        <pc:spChg chg="add del">
          <ac:chgData name="almir innocenti" userId="120029997511f8f3" providerId="LiveId" clId="{9C42E580-4655-4062-B0C6-90BAFA4F5906}" dt="2024-01-14T17:50:42.264" v="1286" actId="26606"/>
          <ac:spMkLst>
            <pc:docMk/>
            <pc:sldMk cId="2232736926" sldId="269"/>
            <ac:spMk id="128" creationId="{55D4142C-5077-457F-A6AD-3FECFDB39685}"/>
          </ac:spMkLst>
        </pc:spChg>
        <pc:spChg chg="add del">
          <ac:chgData name="almir innocenti" userId="120029997511f8f3" providerId="LiveId" clId="{9C42E580-4655-4062-B0C6-90BAFA4F5906}" dt="2024-01-14T17:52:30.261" v="1306" actId="26606"/>
          <ac:spMkLst>
            <pc:docMk/>
            <pc:sldMk cId="2232736926" sldId="269"/>
            <ac:spMk id="130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2:30.261" v="1306" actId="26606"/>
          <ac:spMkLst>
            <pc:docMk/>
            <pc:sldMk cId="2232736926" sldId="269"/>
            <ac:spMk id="131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0:55.438" v="1289" actId="26606"/>
          <ac:spMkLst>
            <pc:docMk/>
            <pc:sldMk cId="2232736926" sldId="269"/>
            <ac:spMk id="136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0:55.438" v="1289" actId="26606"/>
          <ac:spMkLst>
            <pc:docMk/>
            <pc:sldMk cId="2232736926" sldId="269"/>
            <ac:spMk id="138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3:35:17.522" v="3515" actId="26606"/>
          <ac:spMkLst>
            <pc:docMk/>
            <pc:sldMk cId="2232736926" sldId="269"/>
            <ac:spMk id="141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17:51:17.926" v="1293" actId="26606"/>
          <ac:spMkLst>
            <pc:docMk/>
            <pc:sldMk cId="2232736926" sldId="269"/>
            <ac:spMk id="142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17:51:17.926" v="1293" actId="26606"/>
          <ac:spMkLst>
            <pc:docMk/>
            <pc:sldMk cId="2232736926" sldId="269"/>
            <ac:spMk id="143" creationId="{59B296B9-C5A5-4E4F-9B60-C907B5F1466C}"/>
          </ac:spMkLst>
        </pc:spChg>
        <pc:spChg chg="add del">
          <ac:chgData name="almir innocenti" userId="120029997511f8f3" providerId="LiveId" clId="{9C42E580-4655-4062-B0C6-90BAFA4F5906}" dt="2024-01-14T17:51:17.926" v="1293" actId="26606"/>
          <ac:spMkLst>
            <pc:docMk/>
            <pc:sldMk cId="2232736926" sldId="269"/>
            <ac:spMk id="144" creationId="{D0300FD3-5AF1-6305-15FA-9078072672E2}"/>
          </ac:spMkLst>
        </pc:spChg>
        <pc:spChg chg="add del">
          <ac:chgData name="almir innocenti" userId="120029997511f8f3" providerId="LiveId" clId="{9C42E580-4655-4062-B0C6-90BAFA4F5906}" dt="2024-01-14T17:51:21.969" v="1295" actId="26606"/>
          <ac:spMkLst>
            <pc:docMk/>
            <pc:sldMk cId="2232736926" sldId="269"/>
            <ac:spMk id="146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1:21.969" v="1295" actId="26606"/>
          <ac:spMkLst>
            <pc:docMk/>
            <pc:sldMk cId="2232736926" sldId="269"/>
            <ac:spMk id="147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1:27.242" v="1297" actId="26606"/>
          <ac:spMkLst>
            <pc:docMk/>
            <pc:sldMk cId="2232736926" sldId="269"/>
            <ac:spMk id="149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1:27.242" v="1297" actId="26606"/>
          <ac:spMkLst>
            <pc:docMk/>
            <pc:sldMk cId="2232736926" sldId="269"/>
            <ac:spMk id="150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1:29.754" v="1299" actId="26606"/>
          <ac:spMkLst>
            <pc:docMk/>
            <pc:sldMk cId="2232736926" sldId="269"/>
            <ac:spMk id="153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1:29.754" v="1299" actId="26606"/>
          <ac:spMkLst>
            <pc:docMk/>
            <pc:sldMk cId="2232736926" sldId="269"/>
            <ac:spMk id="154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2:06.597" v="1301" actId="26606"/>
          <ac:spMkLst>
            <pc:docMk/>
            <pc:sldMk cId="2232736926" sldId="269"/>
            <ac:spMk id="157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2:06.597" v="1301" actId="26606"/>
          <ac:spMkLst>
            <pc:docMk/>
            <pc:sldMk cId="2232736926" sldId="269"/>
            <ac:spMk id="158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17:52:18.035" v="1303" actId="26606"/>
          <ac:spMkLst>
            <pc:docMk/>
            <pc:sldMk cId="2232736926" sldId="269"/>
            <ac:spMk id="161" creationId="{03AF1C04-3FEF-41BD-BB84-2F263765BEBC}"/>
          </ac:spMkLst>
        </pc:spChg>
        <pc:spChg chg="add del">
          <ac:chgData name="almir innocenti" userId="120029997511f8f3" providerId="LiveId" clId="{9C42E580-4655-4062-B0C6-90BAFA4F5906}" dt="2024-01-14T22:49:11.721" v="3003" actId="26606"/>
          <ac:spMkLst>
            <pc:docMk/>
            <pc:sldMk cId="2232736926" sldId="269"/>
            <ac:spMk id="166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2:49:18.443" v="3011" actId="26606"/>
          <ac:spMkLst>
            <pc:docMk/>
            <pc:sldMk cId="2232736926" sldId="269"/>
            <ac:spMk id="171" creationId="{08980754-6F4B-43C9-B9BE-127B6BED6586}"/>
          </ac:spMkLst>
        </pc:spChg>
        <pc:spChg chg="add del">
          <ac:chgData name="almir innocenti" userId="120029997511f8f3" providerId="LiveId" clId="{9C42E580-4655-4062-B0C6-90BAFA4F5906}" dt="2024-01-14T17:52:18.035" v="1303" actId="26606"/>
          <ac:spMkLst>
            <pc:docMk/>
            <pc:sldMk cId="2232736926" sldId="269"/>
            <ac:spMk id="173" creationId="{C9846422-B978-999D-7F3A-555419FAD816}"/>
          </ac:spMkLst>
        </pc:spChg>
        <pc:spChg chg="add del">
          <ac:chgData name="almir innocenti" userId="120029997511f8f3" providerId="LiveId" clId="{9C42E580-4655-4062-B0C6-90BAFA4F5906}" dt="2024-01-14T22:49:11.721" v="3003" actId="26606"/>
          <ac:spMkLst>
            <pc:docMk/>
            <pc:sldMk cId="2232736926" sldId="269"/>
            <ac:spMk id="174" creationId="{2CA8D992-BB3F-47CD-BA18-71D54539202C}"/>
          </ac:spMkLst>
        </pc:spChg>
        <pc:spChg chg="add del">
          <ac:chgData name="almir innocenti" userId="120029997511f8f3" providerId="LiveId" clId="{9C42E580-4655-4062-B0C6-90BAFA4F5906}" dt="2024-01-14T17:52:30.061" v="1305" actId="26606"/>
          <ac:spMkLst>
            <pc:docMk/>
            <pc:sldMk cId="2232736926" sldId="269"/>
            <ac:spMk id="175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17:52:30.061" v="1305" actId="26606"/>
          <ac:spMkLst>
            <pc:docMk/>
            <pc:sldMk cId="2232736926" sldId="269"/>
            <ac:spMk id="176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17:52:30.061" v="1305" actId="26606"/>
          <ac:spMkLst>
            <pc:docMk/>
            <pc:sldMk cId="2232736926" sldId="269"/>
            <ac:spMk id="177" creationId="{C9846422-B978-999D-7F3A-555419FAD816}"/>
          </ac:spMkLst>
        </pc:spChg>
        <pc:spChg chg="add del">
          <ac:chgData name="almir innocenti" userId="120029997511f8f3" providerId="LiveId" clId="{9C42E580-4655-4062-B0C6-90BAFA4F5906}" dt="2024-01-14T17:54:27.179" v="1319" actId="26606"/>
          <ac:spMkLst>
            <pc:docMk/>
            <pc:sldMk cId="2232736926" sldId="269"/>
            <ac:spMk id="180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7:54:27.179" v="1319" actId="26606"/>
          <ac:spMkLst>
            <pc:docMk/>
            <pc:sldMk cId="2232736926" sldId="269"/>
            <ac:spMk id="181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2:49:14.364" v="3005" actId="26606"/>
          <ac:spMkLst>
            <pc:docMk/>
            <pc:sldMk cId="2232736926" sldId="269"/>
            <ac:spMk id="183" creationId="{09CFCDAF-46CE-4056-866C-5EE9122FDCAB}"/>
          </ac:spMkLst>
        </pc:spChg>
        <pc:spChg chg="add del">
          <ac:chgData name="almir innocenti" userId="120029997511f8f3" providerId="LiveId" clId="{9C42E580-4655-4062-B0C6-90BAFA4F5906}" dt="2024-01-14T22:49:14.364" v="3005" actId="26606"/>
          <ac:spMkLst>
            <pc:docMk/>
            <pc:sldMk cId="2232736926" sldId="269"/>
            <ac:spMk id="184" creationId="{9F587EB1-1674-4B8B-88AD-2A81FFFB5F36}"/>
          </ac:spMkLst>
        </pc:spChg>
        <pc:spChg chg="add del">
          <ac:chgData name="almir innocenti" userId="120029997511f8f3" providerId="LiveId" clId="{9C42E580-4655-4062-B0C6-90BAFA4F5906}" dt="2024-01-14T22:49:14.364" v="3005" actId="26606"/>
          <ac:spMkLst>
            <pc:docMk/>
            <pc:sldMk cId="2232736926" sldId="269"/>
            <ac:spMk id="186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9:14.364" v="3005" actId="26606"/>
          <ac:spMkLst>
            <pc:docMk/>
            <pc:sldMk cId="2232736926" sldId="269"/>
            <ac:spMk id="188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17:54:26.921" v="1318" actId="26606"/>
          <ac:spMkLst>
            <pc:docMk/>
            <pc:sldMk cId="2232736926" sldId="269"/>
            <ac:spMk id="189" creationId="{06B83858-ED7D-57B6-6CAA-83168807C43C}"/>
          </ac:spMkLst>
        </pc:spChg>
        <pc:spChg chg="add del">
          <ac:chgData name="almir innocenti" userId="120029997511f8f3" providerId="LiveId" clId="{9C42E580-4655-4062-B0C6-90BAFA4F5906}" dt="2024-01-14T22:49:14.364" v="3005" actId="26606"/>
          <ac:spMkLst>
            <pc:docMk/>
            <pc:sldMk cId="2232736926" sldId="269"/>
            <ac:spMk id="19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17:54:26.921" v="1318" actId="26606"/>
          <ac:spMkLst>
            <pc:docMk/>
            <pc:sldMk cId="2232736926" sldId="269"/>
            <ac:spMk id="191" creationId="{FF97FFD4-A8B9-3D4D-1623-7BE467E46A6A}"/>
          </ac:spMkLst>
        </pc:spChg>
        <pc:spChg chg="add del">
          <ac:chgData name="almir innocenti" userId="120029997511f8f3" providerId="LiveId" clId="{9C42E580-4655-4062-B0C6-90BAFA4F5906}" dt="2024-01-14T22:50:05.160" v="3027" actId="26606"/>
          <ac:spMkLst>
            <pc:docMk/>
            <pc:sldMk cId="2232736926" sldId="269"/>
            <ac:spMk id="195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2:49:17.469" v="3009" actId="26606"/>
          <ac:spMkLst>
            <pc:docMk/>
            <pc:sldMk cId="2232736926" sldId="269"/>
            <ac:spMk id="199" creationId="{0B9EE3F3-89B7-43C3-8651-C4C96830993D}"/>
          </ac:spMkLst>
        </pc:spChg>
        <pc:spChg chg="add del">
          <ac:chgData name="almir innocenti" userId="120029997511f8f3" providerId="LiveId" clId="{9C42E580-4655-4062-B0C6-90BAFA4F5906}" dt="2024-01-14T17:54:26.921" v="1318" actId="26606"/>
          <ac:spMkLst>
            <pc:docMk/>
            <pc:sldMk cId="2232736926" sldId="269"/>
            <ac:spMk id="200" creationId="{D380959B-464C-9ED8-C9EB-AB6FC997C1B8}"/>
          </ac:spMkLst>
        </pc:spChg>
        <pc:spChg chg="add del">
          <ac:chgData name="almir innocenti" userId="120029997511f8f3" providerId="LiveId" clId="{9C42E580-4655-4062-B0C6-90BAFA4F5906}" dt="2024-01-14T22:49:17.469" v="3009" actId="26606"/>
          <ac:spMkLst>
            <pc:docMk/>
            <pc:sldMk cId="2232736926" sldId="269"/>
            <ac:spMk id="201" creationId="{33AE4636-AEEC-45D6-84D4-7AC2DA48ECF8}"/>
          </ac:spMkLst>
        </pc:spChg>
        <pc:spChg chg="add del">
          <ac:chgData name="almir innocenti" userId="120029997511f8f3" providerId="LiveId" clId="{9C42E580-4655-4062-B0C6-90BAFA4F5906}" dt="2024-01-14T22:49:17.469" v="3009" actId="26606"/>
          <ac:spMkLst>
            <pc:docMk/>
            <pc:sldMk cId="2232736926" sldId="269"/>
            <ac:spMk id="203" creationId="{8D9CE0F4-2EB2-4F1F-8AAC-DB3571D9FE10}"/>
          </ac:spMkLst>
        </pc:spChg>
        <pc:spChg chg="add del">
          <ac:chgData name="almir innocenti" userId="120029997511f8f3" providerId="LiveId" clId="{9C42E580-4655-4062-B0C6-90BAFA4F5906}" dt="2024-01-14T22:49:18.443" v="3011" actId="26606"/>
          <ac:spMkLst>
            <pc:docMk/>
            <pc:sldMk cId="2232736926" sldId="269"/>
            <ac:spMk id="205" creationId="{DBC6133C-0615-4CE4-9132-37E609A9BDFA}"/>
          </ac:spMkLst>
        </pc:spChg>
        <pc:spChg chg="add del">
          <ac:chgData name="almir innocenti" userId="120029997511f8f3" providerId="LiveId" clId="{9C42E580-4655-4062-B0C6-90BAFA4F5906}" dt="2024-01-14T22:49:18.443" v="3011" actId="26606"/>
          <ac:spMkLst>
            <pc:docMk/>
            <pc:sldMk cId="2232736926" sldId="269"/>
            <ac:spMk id="206" creationId="{169CC832-2974-4E8D-90ED-3E2941BA7336}"/>
          </ac:spMkLst>
        </pc:spChg>
        <pc:spChg chg="add del">
          <ac:chgData name="almir innocenti" userId="120029997511f8f3" providerId="LiveId" clId="{9C42E580-4655-4062-B0C6-90BAFA4F5906}" dt="2024-01-14T22:49:18.443" v="3011" actId="26606"/>
          <ac:spMkLst>
            <pc:docMk/>
            <pc:sldMk cId="2232736926" sldId="269"/>
            <ac:spMk id="207" creationId="{55222F96-971A-4F90-B841-6BAB416C7AC1}"/>
          </ac:spMkLst>
        </pc:spChg>
        <pc:spChg chg="add del">
          <ac:chgData name="almir innocenti" userId="120029997511f8f3" providerId="LiveId" clId="{9C42E580-4655-4062-B0C6-90BAFA4F5906}" dt="2024-01-14T18:11:29.123" v="1326" actId="26606"/>
          <ac:spMkLst>
            <pc:docMk/>
            <pc:sldMk cId="2232736926" sldId="269"/>
            <ac:spMk id="208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2:49:18.443" v="3011" actId="26606"/>
          <ac:spMkLst>
            <pc:docMk/>
            <pc:sldMk cId="2232736926" sldId="269"/>
            <ac:spMk id="209" creationId="{2C1BBA94-3F40-40AA-8BB9-E69E25E537C1}"/>
          </ac:spMkLst>
        </pc:spChg>
        <pc:spChg chg="add del">
          <ac:chgData name="almir innocenti" userId="120029997511f8f3" providerId="LiveId" clId="{9C42E580-4655-4062-B0C6-90BAFA4F5906}" dt="2024-01-14T18:11:29.123" v="1326" actId="26606"/>
          <ac:spMkLst>
            <pc:docMk/>
            <pc:sldMk cId="2232736926" sldId="269"/>
            <ac:spMk id="210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49:20.255" v="3013" actId="26606"/>
          <ac:spMkLst>
            <pc:docMk/>
            <pc:sldMk cId="2232736926" sldId="269"/>
            <ac:spMk id="211" creationId="{2B97F24A-32CE-4C1C-A50D-3016B394DCFB}"/>
          </ac:spMkLst>
        </pc:spChg>
        <pc:spChg chg="add del">
          <ac:chgData name="almir innocenti" userId="120029997511f8f3" providerId="LiveId" clId="{9C42E580-4655-4062-B0C6-90BAFA4F5906}" dt="2024-01-14T22:49:20.255" v="3013" actId="26606"/>
          <ac:spMkLst>
            <pc:docMk/>
            <pc:sldMk cId="2232736926" sldId="269"/>
            <ac:spMk id="213" creationId="{6357EC4F-235E-4222-A36F-C7878ACE37F2}"/>
          </ac:spMkLst>
        </pc:spChg>
        <pc:spChg chg="add del">
          <ac:chgData name="almir innocenti" userId="120029997511f8f3" providerId="LiveId" clId="{9C42E580-4655-4062-B0C6-90BAFA4F5906}" dt="2024-01-14T22:49:21.108" v="3015" actId="26606"/>
          <ac:spMkLst>
            <pc:docMk/>
            <pc:sldMk cId="2232736926" sldId="269"/>
            <ac:spMk id="215" creationId="{B50AB553-2A96-4A92-96F2-93548E096954}"/>
          </ac:spMkLst>
        </pc:spChg>
        <pc:spChg chg="add del">
          <ac:chgData name="almir innocenti" userId="120029997511f8f3" providerId="LiveId" clId="{9C42E580-4655-4062-B0C6-90BAFA4F5906}" dt="2024-01-14T23:16:24.479" v="3366" actId="26606"/>
          <ac:spMkLst>
            <pc:docMk/>
            <pc:sldMk cId="2232736926" sldId="269"/>
            <ac:spMk id="216" creationId="{84ECDE7A-6944-466D-8FFE-149A29BA6BAE}"/>
          </ac:spMkLst>
        </pc:spChg>
        <pc:spChg chg="add del">
          <ac:chgData name="almir innocenti" userId="120029997511f8f3" providerId="LiveId" clId="{9C42E580-4655-4062-B0C6-90BAFA4F5906}" dt="2024-01-14T19:06:47.179" v="1532" actId="6264"/>
          <ac:spMkLst>
            <pc:docMk/>
            <pc:sldMk cId="2232736926" sldId="269"/>
            <ac:spMk id="217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19:06:47.179" v="1532" actId="6264"/>
          <ac:spMkLst>
            <pc:docMk/>
            <pc:sldMk cId="2232736926" sldId="269"/>
            <ac:spMk id="218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2:49:23.485" v="3017" actId="26606"/>
          <ac:spMkLst>
            <pc:docMk/>
            <pc:sldMk cId="2232736926" sldId="269"/>
            <ac:spMk id="219" creationId="{2B97F24A-32CE-4C1C-A50D-3016B394DCFB}"/>
          </ac:spMkLst>
        </pc:spChg>
        <pc:spChg chg="add del">
          <ac:chgData name="almir innocenti" userId="120029997511f8f3" providerId="LiveId" clId="{9C42E580-4655-4062-B0C6-90BAFA4F5906}" dt="2024-01-14T22:49:23.485" v="3017" actId="26606"/>
          <ac:spMkLst>
            <pc:docMk/>
            <pc:sldMk cId="2232736926" sldId="269"/>
            <ac:spMk id="220" creationId="{CD8B4F24-440B-49E9-B85D-733523DC064B}"/>
          </ac:spMkLst>
        </pc:spChg>
        <pc:spChg chg="add del">
          <ac:chgData name="almir innocenti" userId="120029997511f8f3" providerId="LiveId" clId="{9C42E580-4655-4062-B0C6-90BAFA4F5906}" dt="2024-01-14T23:16:24.479" v="3366" actId="26606"/>
          <ac:spMkLst>
            <pc:docMk/>
            <pc:sldMk cId="2232736926" sldId="269"/>
            <ac:spMk id="221" creationId="{B3420082-9415-44EC-802E-C77D71D59C57}"/>
          </ac:spMkLst>
        </pc:spChg>
        <pc:spChg chg="add del">
          <ac:chgData name="almir innocenti" userId="120029997511f8f3" providerId="LiveId" clId="{9C42E580-4655-4062-B0C6-90BAFA4F5906}" dt="2024-01-14T22:49:29.897" v="3019" actId="26606"/>
          <ac:spMkLst>
            <pc:docMk/>
            <pc:sldMk cId="2232736926" sldId="269"/>
            <ac:spMk id="222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3:16:24.479" v="3366" actId="26606"/>
          <ac:spMkLst>
            <pc:docMk/>
            <pc:sldMk cId="2232736926" sldId="269"/>
            <ac:spMk id="225" creationId="{55A52C45-1FCB-4636-A80F-2849B8226C01}"/>
          </ac:spMkLst>
        </pc:spChg>
        <pc:spChg chg="add del">
          <ac:chgData name="almir innocenti" userId="120029997511f8f3" providerId="LiveId" clId="{9C42E580-4655-4062-B0C6-90BAFA4F5906}" dt="2024-01-14T22:49:29.897" v="3019" actId="26606"/>
          <ac:spMkLst>
            <pc:docMk/>
            <pc:sldMk cId="2232736926" sldId="269"/>
            <ac:spMk id="226" creationId="{2CA8D992-BB3F-47CD-BA18-71D54539202C}"/>
          </ac:spMkLst>
        </pc:spChg>
        <pc:spChg chg="add del">
          <ac:chgData name="almir innocenti" userId="120029997511f8f3" providerId="LiveId" clId="{9C42E580-4655-4062-B0C6-90BAFA4F5906}" dt="2024-01-14T23:16:24.479" v="3366" actId="26606"/>
          <ac:spMkLst>
            <pc:docMk/>
            <pc:sldMk cId="2232736926" sldId="269"/>
            <ac:spMk id="227" creationId="{768EB4DD-3704-43AD-92B3-C4E0C6EA92CB}"/>
          </ac:spMkLst>
        </pc:spChg>
        <pc:spChg chg="add del">
          <ac:chgData name="almir innocenti" userId="120029997511f8f3" providerId="LiveId" clId="{9C42E580-4655-4062-B0C6-90BAFA4F5906}" dt="2024-01-14T22:50:05.160" v="3027" actId="26606"/>
          <ac:spMkLst>
            <pc:docMk/>
            <pc:sldMk cId="2232736926" sldId="269"/>
            <ac:spMk id="228" creationId="{2CA8D992-BB3F-47CD-BA18-71D54539202C}"/>
          </ac:spMkLst>
        </pc:spChg>
        <pc:spChg chg="add del">
          <ac:chgData name="almir innocenti" userId="120029997511f8f3" providerId="LiveId" clId="{9C42E580-4655-4062-B0C6-90BAFA4F5906}" dt="2024-01-14T23:22:25.011" v="3388" actId="26606"/>
          <ac:spMkLst>
            <pc:docMk/>
            <pc:sldMk cId="2232736926" sldId="269"/>
            <ac:spMk id="229" creationId="{E45CA849-654C-4173-AD99-B3A2528275F5}"/>
          </ac:spMkLst>
        </pc:spChg>
        <pc:spChg chg="add del">
          <ac:chgData name="almir innocenti" userId="120029997511f8f3" providerId="LiveId" clId="{9C42E580-4655-4062-B0C6-90BAFA4F5906}" dt="2024-01-14T23:22:25.011" v="3388" actId="26606"/>
          <ac:spMkLst>
            <pc:docMk/>
            <pc:sldMk cId="2232736926" sldId="269"/>
            <ac:spMk id="230" creationId="{3E23A947-2D45-4208-AE2B-64948C87A3EB}"/>
          </ac:spMkLst>
        </pc:spChg>
        <pc:spChg chg="add del">
          <ac:chgData name="almir innocenti" userId="120029997511f8f3" providerId="LiveId" clId="{9C42E580-4655-4062-B0C6-90BAFA4F5906}" dt="2024-01-14T23:22:25.011" v="3388" actId="26606"/>
          <ac:spMkLst>
            <pc:docMk/>
            <pc:sldMk cId="2232736926" sldId="269"/>
            <ac:spMk id="231" creationId="{E5BBB0F9-6A59-4D02-A9C7-A2D6516684CE}"/>
          </ac:spMkLst>
        </pc:spChg>
        <pc:spChg chg="add del">
          <ac:chgData name="almir innocenti" userId="120029997511f8f3" providerId="LiveId" clId="{9C42E580-4655-4062-B0C6-90BAFA4F5906}" dt="2024-01-14T23:35:57.639" v="3518" actId="26606"/>
          <ac:spMkLst>
            <pc:docMk/>
            <pc:sldMk cId="2232736926" sldId="269"/>
            <ac:spMk id="232" creationId="{92468898-5A6E-4D55-85EC-308E785EE06C}"/>
          </ac:spMkLst>
        </pc:spChg>
        <pc:spChg chg="add del">
          <ac:chgData name="almir innocenti" userId="120029997511f8f3" providerId="LiveId" clId="{9C42E580-4655-4062-B0C6-90BAFA4F5906}" dt="2024-01-14T23:35:57.639" v="3518" actId="26606"/>
          <ac:spMkLst>
            <pc:docMk/>
            <pc:sldMk cId="2232736926" sldId="269"/>
            <ac:spMk id="233" creationId="{3E23A947-2D45-4208-AE2B-64948C87A3EB}"/>
          </ac:spMkLst>
        </pc:spChg>
        <pc:spChg chg="add del">
          <ac:chgData name="almir innocenti" userId="120029997511f8f3" providerId="LiveId" clId="{9C42E580-4655-4062-B0C6-90BAFA4F5906}" dt="2024-01-14T23:35:57.639" v="3518" actId="26606"/>
          <ac:spMkLst>
            <pc:docMk/>
            <pc:sldMk cId="2232736926" sldId="269"/>
            <ac:spMk id="234" creationId="{E5BBB0F9-6A59-4D02-A9C7-A2D6516684CE}"/>
          </ac:spMkLst>
        </pc:spChg>
        <pc:spChg chg="add del">
          <ac:chgData name="almir innocenti" userId="120029997511f8f3" providerId="LiveId" clId="{9C42E580-4655-4062-B0C6-90BAFA4F5906}" dt="2024-01-14T23:35:57.591" v="3517" actId="26606"/>
          <ac:spMkLst>
            <pc:docMk/>
            <pc:sldMk cId="2232736926" sldId="269"/>
            <ac:spMk id="239" creationId="{E45CA849-654C-4173-AD99-B3A2528275F5}"/>
          </ac:spMkLst>
        </pc:spChg>
        <pc:spChg chg="add del">
          <ac:chgData name="almir innocenti" userId="120029997511f8f3" providerId="LiveId" clId="{9C42E580-4655-4062-B0C6-90BAFA4F5906}" dt="2024-01-14T23:35:57.591" v="3517" actId="26606"/>
          <ac:spMkLst>
            <pc:docMk/>
            <pc:sldMk cId="2232736926" sldId="269"/>
            <ac:spMk id="241" creationId="{3E23A947-2D45-4208-AE2B-64948C87A3EB}"/>
          </ac:spMkLst>
        </pc:spChg>
        <pc:spChg chg="add del">
          <ac:chgData name="almir innocenti" userId="120029997511f8f3" providerId="LiveId" clId="{9C42E580-4655-4062-B0C6-90BAFA4F5906}" dt="2024-01-14T23:35:57.591" v="3517" actId="26606"/>
          <ac:spMkLst>
            <pc:docMk/>
            <pc:sldMk cId="2232736926" sldId="269"/>
            <ac:spMk id="243" creationId="{E5BBB0F9-6A59-4D02-A9C7-A2D6516684CE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45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46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47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48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49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2232736926" sldId="269"/>
            <ac:spMk id="250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59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60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61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62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63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08:06.066" v="3805" actId="26606"/>
          <ac:spMkLst>
            <pc:docMk/>
            <pc:sldMk cId="2232736926" sldId="269"/>
            <ac:spMk id="264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66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67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68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69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70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08:08.191" v="3807" actId="26606"/>
          <ac:spMkLst>
            <pc:docMk/>
            <pc:sldMk cId="2232736926" sldId="269"/>
            <ac:spMk id="271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3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4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5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6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7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08:09.622" v="3809" actId="26606"/>
          <ac:spMkLst>
            <pc:docMk/>
            <pc:sldMk cId="2232736926" sldId="269"/>
            <ac:spMk id="278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0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1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2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3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4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08:47.532" v="3811" actId="26606"/>
          <ac:spMkLst>
            <pc:docMk/>
            <pc:sldMk cId="2232736926" sldId="269"/>
            <ac:spMk id="285" creationId="{F611A8EB-A9A5-412E-B620-0BFA41C65F06}"/>
          </ac:spMkLst>
        </pc:spChg>
        <pc:grpChg chg="add del">
          <ac:chgData name="almir innocenti" userId="120029997511f8f3" providerId="LiveId" clId="{9C42E580-4655-4062-B0C6-90BAFA4F5906}" dt="2024-01-14T20:28:46.421" v="2040" actId="26606"/>
          <ac:grpSpMkLst>
            <pc:docMk/>
            <pc:sldMk cId="2232736926" sldId="269"/>
            <ac:grpSpMk id="23" creationId="{DAA26DFA-AAB2-4973-9C17-16D587C7B198}"/>
          </ac:grpSpMkLst>
        </pc:grpChg>
        <pc:grpChg chg="add del">
          <ac:chgData name="almir innocenti" userId="120029997511f8f3" providerId="LiveId" clId="{9C42E580-4655-4062-B0C6-90BAFA4F5906}" dt="2024-01-14T20:29:33.642" v="2047" actId="26606"/>
          <ac:grpSpMkLst>
            <pc:docMk/>
            <pc:sldMk cId="2232736926" sldId="269"/>
            <ac:grpSpMk id="24" creationId="{C78D9229-E61D-4FEE-8321-2F8B64A8CADF}"/>
          </ac:grpSpMkLst>
        </pc:grpChg>
        <pc:grpChg chg="add del">
          <ac:chgData name="almir innocenti" userId="120029997511f8f3" providerId="LiveId" clId="{9C42E580-4655-4062-B0C6-90BAFA4F5906}" dt="2024-01-14T20:29:33.642" v="2047" actId="26606"/>
          <ac:grpSpMkLst>
            <pc:docMk/>
            <pc:sldMk cId="2232736926" sldId="269"/>
            <ac:grpSpMk id="25" creationId="{C28A977F-B603-4D81-B0FC-C8DE048A7931}"/>
          </ac:grpSpMkLst>
        </pc:grpChg>
        <pc:grpChg chg="add del">
          <ac:chgData name="almir innocenti" userId="120029997511f8f3" providerId="LiveId" clId="{9C42E580-4655-4062-B0C6-90BAFA4F5906}" dt="2024-01-14T20:28:51.758" v="2042" actId="26606"/>
          <ac:grpSpMkLst>
            <pc:docMk/>
            <pc:sldMk cId="2232736926" sldId="269"/>
            <ac:grpSpMk id="31" creationId="{09DA5303-A1AF-4830-806C-51FCD96188B7}"/>
          </ac:grpSpMkLst>
        </pc:grpChg>
        <pc:grpChg chg="add del">
          <ac:chgData name="almir innocenti" userId="120029997511f8f3" providerId="LiveId" clId="{9C42E580-4655-4062-B0C6-90BAFA4F5906}" dt="2024-01-14T20:31:18.959" v="2067" actId="26606"/>
          <ac:grpSpMkLst>
            <pc:docMk/>
            <pc:sldMk cId="2232736926" sldId="269"/>
            <ac:grpSpMk id="33" creationId="{34F88D19-C269-4F98-BE6B-CFB6207D3669}"/>
          </ac:grpSpMkLst>
        </pc:grpChg>
        <pc:grpChg chg="add del">
          <ac:chgData name="almir innocenti" userId="120029997511f8f3" providerId="LiveId" clId="{9C42E580-4655-4062-B0C6-90BAFA4F5906}" dt="2024-01-14T20:29:36.125" v="2049" actId="26606"/>
          <ac:grpSpMkLst>
            <pc:docMk/>
            <pc:sldMk cId="2232736926" sldId="269"/>
            <ac:grpSpMk id="40" creationId="{569E5994-073E-4708-B3E6-43BFED0CEB4C}"/>
          </ac:grpSpMkLst>
        </pc:grpChg>
        <pc:grpChg chg="add del">
          <ac:chgData name="almir innocenti" userId="120029997511f8f3" providerId="LiveId" clId="{9C42E580-4655-4062-B0C6-90BAFA4F5906}" dt="2024-01-14T17:47:24.046" v="1255" actId="26606"/>
          <ac:grpSpMkLst>
            <pc:docMk/>
            <pc:sldMk cId="2232736926" sldId="269"/>
            <ac:grpSpMk id="41" creationId="{1FD67D68-9B83-C338-8342-3348D8F22347}"/>
          </ac:grpSpMkLst>
        </pc:grpChg>
        <pc:grpChg chg="add del">
          <ac:chgData name="almir innocenti" userId="120029997511f8f3" providerId="LiveId" clId="{9C42E580-4655-4062-B0C6-90BAFA4F5906}" dt="2024-01-14T17:45:04.452" v="1242" actId="26606"/>
          <ac:grpSpMkLst>
            <pc:docMk/>
            <pc:sldMk cId="2232736926" sldId="269"/>
            <ac:grpSpMk id="47" creationId="{1FD67D68-9B83-C338-8342-3348D8F22347}"/>
          </ac:grpSpMkLst>
        </pc:grpChg>
        <pc:grpChg chg="add del">
          <ac:chgData name="almir innocenti" userId="120029997511f8f3" providerId="LiveId" clId="{9C42E580-4655-4062-B0C6-90BAFA4F5906}" dt="2024-01-14T17:31:04.149" v="1082" actId="26606"/>
          <ac:grpSpMkLst>
            <pc:docMk/>
            <pc:sldMk cId="2232736926" sldId="269"/>
            <ac:grpSpMk id="57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17:47:07.527" v="1250" actId="26606"/>
          <ac:grpSpMkLst>
            <pc:docMk/>
            <pc:sldMk cId="2232736926" sldId="269"/>
            <ac:grpSpMk id="58" creationId="{6258F736-B256-8039-9DC6-F4E49A5C5AD5}"/>
          </ac:grpSpMkLst>
        </pc:grpChg>
        <pc:grpChg chg="add del">
          <ac:chgData name="almir innocenti" userId="120029997511f8f3" providerId="LiveId" clId="{9C42E580-4655-4062-B0C6-90BAFA4F5906}" dt="2024-01-14T20:29:36.125" v="2049" actId="26606"/>
          <ac:grpSpMkLst>
            <pc:docMk/>
            <pc:sldMk cId="2232736926" sldId="269"/>
            <ac:grpSpMk id="70" creationId="{DD81D498-EAA8-40F3-8230-AE4DEDA3830D}"/>
          </ac:grpSpMkLst>
        </pc:grpChg>
        <pc:grpChg chg="add del">
          <ac:chgData name="almir innocenti" userId="120029997511f8f3" providerId="LiveId" clId="{9C42E580-4655-4062-B0C6-90BAFA4F5906}" dt="2024-01-14T17:49:35.584" v="1262" actId="26606"/>
          <ac:grpSpMkLst>
            <pc:docMk/>
            <pc:sldMk cId="2232736926" sldId="269"/>
            <ac:grpSpMk id="81" creationId="{114ED94A-C85D-4CD3-4205-438D21CE6B38}"/>
          </ac:grpSpMkLst>
        </pc:grpChg>
        <pc:grpChg chg="add del">
          <ac:chgData name="almir innocenti" userId="120029997511f8f3" providerId="LiveId" clId="{9C42E580-4655-4062-B0C6-90BAFA4F5906}" dt="2024-01-14T20:31:46.367" v="2075" actId="26606"/>
          <ac:grpSpMkLst>
            <pc:docMk/>
            <pc:sldMk cId="2232736926" sldId="269"/>
            <ac:grpSpMk id="86" creationId="{6258F736-B256-8039-9DC6-F4E49A5C5AD5}"/>
          </ac:grpSpMkLst>
        </pc:grpChg>
        <pc:grpChg chg="add del">
          <ac:chgData name="almir innocenti" userId="120029997511f8f3" providerId="LiveId" clId="{9C42E580-4655-4062-B0C6-90BAFA4F5906}" dt="2024-01-14T20:29:44.194" v="2053" actId="26606"/>
          <ac:grpSpMkLst>
            <pc:docMk/>
            <pc:sldMk cId="2232736926" sldId="269"/>
            <ac:grpSpMk id="89" creationId="{DD354807-230F-4402-B1B9-F733A8F1F190}"/>
          </ac:grpSpMkLst>
        </pc:grpChg>
        <pc:grpChg chg="add del">
          <ac:chgData name="almir innocenti" userId="120029997511f8f3" providerId="LiveId" clId="{9C42E580-4655-4062-B0C6-90BAFA4F5906}" dt="2024-01-14T17:49:35.523" v="1261" actId="26606"/>
          <ac:grpSpMkLst>
            <pc:docMk/>
            <pc:sldMk cId="2232736926" sldId="269"/>
            <ac:grpSpMk id="90" creationId="{BE589684-54CA-64D8-C963-5F19FF75BF72}"/>
          </ac:grpSpMkLst>
        </pc:grpChg>
        <pc:grpChg chg="add del">
          <ac:chgData name="almir innocenti" userId="120029997511f8f3" providerId="LiveId" clId="{9C42E580-4655-4062-B0C6-90BAFA4F5906}" dt="2024-01-14T20:30:46.384" v="2063" actId="26606"/>
          <ac:grpSpMkLst>
            <pc:docMk/>
            <pc:sldMk cId="2232736926" sldId="269"/>
            <ac:grpSpMk id="96" creationId="{34F88D19-C269-4F98-BE6B-CFB6207D3669}"/>
          </ac:grpSpMkLst>
        </pc:grpChg>
        <pc:grpChg chg="add del">
          <ac:chgData name="almir innocenti" userId="120029997511f8f3" providerId="LiveId" clId="{9C42E580-4655-4062-B0C6-90BAFA4F5906}" dt="2024-01-14T17:50:07.365" v="1268" actId="26606"/>
          <ac:grpSpMkLst>
            <pc:docMk/>
            <pc:sldMk cId="2232736926" sldId="269"/>
            <ac:grpSpMk id="104" creationId="{114ED94A-C85D-4CD3-4205-438D21CE6B38}"/>
          </ac:grpSpMkLst>
        </pc:grpChg>
        <pc:grpChg chg="add del">
          <ac:chgData name="almir innocenti" userId="120029997511f8f3" providerId="LiveId" clId="{9C42E580-4655-4062-B0C6-90BAFA4F5906}" dt="2024-01-14T17:50:11.090" v="1270" actId="26606"/>
          <ac:grpSpMkLst>
            <pc:docMk/>
            <pc:sldMk cId="2232736926" sldId="269"/>
            <ac:grpSpMk id="106" creationId="{1FD67D68-9B83-C338-8342-3348D8F22347}"/>
          </ac:grpSpMkLst>
        </pc:grpChg>
        <pc:grpChg chg="add del">
          <ac:chgData name="almir innocenti" userId="120029997511f8f3" providerId="LiveId" clId="{9C42E580-4655-4062-B0C6-90BAFA4F5906}" dt="2024-01-14T20:30:35.858" v="2058" actId="26606"/>
          <ac:grpSpMkLst>
            <pc:docMk/>
            <pc:sldMk cId="2232736926" sldId="269"/>
            <ac:grpSpMk id="109" creationId="{0FE0E4CA-04FD-4712-9979-0D4FACCA607F}"/>
          </ac:grpSpMkLst>
        </pc:grpChg>
        <pc:grpChg chg="add del">
          <ac:chgData name="almir innocenti" userId="120029997511f8f3" providerId="LiveId" clId="{9C42E580-4655-4062-B0C6-90BAFA4F5906}" dt="2024-01-14T20:31:51.263" v="2079" actId="26606"/>
          <ac:grpSpMkLst>
            <pc:docMk/>
            <pc:sldMk cId="2232736926" sldId="269"/>
            <ac:grpSpMk id="113" creationId="{C28A977F-B603-4D81-B0FC-C8DE048A7931}"/>
          </ac:grpSpMkLst>
        </pc:grpChg>
        <pc:grpChg chg="add del">
          <ac:chgData name="almir innocenti" userId="120029997511f8f3" providerId="LiveId" clId="{9C42E580-4655-4062-B0C6-90BAFA4F5906}" dt="2024-01-14T20:30:44.605" v="2060" actId="26606"/>
          <ac:grpSpMkLst>
            <pc:docMk/>
            <pc:sldMk cId="2232736926" sldId="269"/>
            <ac:grpSpMk id="125" creationId="{78127680-150F-4A90-9950-F66392578116}"/>
          </ac:grpSpMkLst>
        </pc:grpChg>
        <pc:grpChg chg="add del">
          <ac:chgData name="almir innocenti" userId="120029997511f8f3" providerId="LiveId" clId="{9C42E580-4655-4062-B0C6-90BAFA4F5906}" dt="2024-01-14T20:31:51.263" v="2079" actId="26606"/>
          <ac:grpSpMkLst>
            <pc:docMk/>
            <pc:sldMk cId="2232736926" sldId="269"/>
            <ac:grpSpMk id="132" creationId="{C78D9229-E61D-4FEE-8321-2F8B64A8CADF}"/>
          </ac:grpSpMkLst>
        </pc:grpChg>
        <pc:grpChg chg="add del">
          <ac:chgData name="almir innocenti" userId="120029997511f8f3" providerId="LiveId" clId="{9C42E580-4655-4062-B0C6-90BAFA4F5906}" dt="2024-01-14T20:30:44.605" v="2060" actId="26606"/>
          <ac:grpSpMkLst>
            <pc:docMk/>
            <pc:sldMk cId="2232736926" sldId="269"/>
            <ac:grpSpMk id="137" creationId="{466920E5-8640-4C24-A775-8647637094A7}"/>
          </ac:grpSpMkLst>
        </pc:grpChg>
        <pc:grpChg chg="add del">
          <ac:chgData name="almir innocenti" userId="120029997511f8f3" providerId="LiveId" clId="{9C42E580-4655-4062-B0C6-90BAFA4F5906}" dt="2024-01-14T23:35:17.522" v="3515" actId="26606"/>
          <ac:grpSpMkLst>
            <pc:docMk/>
            <pc:sldMk cId="2232736926" sldId="269"/>
            <ac:grpSpMk id="148" creationId="{34F88D19-C269-4F98-BE6B-CFB6207D3669}"/>
          </ac:grpSpMkLst>
        </pc:grpChg>
        <pc:grpChg chg="add del">
          <ac:chgData name="almir innocenti" userId="120029997511f8f3" providerId="LiveId" clId="{9C42E580-4655-4062-B0C6-90BAFA4F5906}" dt="2024-01-14T17:52:18.035" v="1303" actId="26606"/>
          <ac:grpSpMkLst>
            <pc:docMk/>
            <pc:sldMk cId="2232736926" sldId="269"/>
            <ac:grpSpMk id="162" creationId="{E56E71F1-5A87-4A96-B42F-2DFA1B766B5E}"/>
          </ac:grpSpMkLst>
        </pc:grpChg>
        <pc:grpChg chg="add del">
          <ac:chgData name="almir innocenti" userId="120029997511f8f3" providerId="LiveId" clId="{9C42E580-4655-4062-B0C6-90BAFA4F5906}" dt="2024-01-14T17:52:18.035" v="1303" actId="26606"/>
          <ac:grpSpMkLst>
            <pc:docMk/>
            <pc:sldMk cId="2232736926" sldId="269"/>
            <ac:grpSpMk id="164" creationId="{C733FE3C-12C4-4FA2-A795-87D2F6776A53}"/>
          </ac:grpSpMkLst>
        </pc:grpChg>
        <pc:grpChg chg="add del">
          <ac:chgData name="almir innocenti" userId="120029997511f8f3" providerId="LiveId" clId="{9C42E580-4655-4062-B0C6-90BAFA4F5906}" dt="2024-01-14T17:52:18.035" v="1303" actId="26606"/>
          <ac:grpSpMkLst>
            <pc:docMk/>
            <pc:sldMk cId="2232736926" sldId="269"/>
            <ac:grpSpMk id="167" creationId="{0C2B5F12-8A82-4A59-9400-3164CBF47F63}"/>
          </ac:grpSpMkLst>
        </pc:grpChg>
        <pc:grpChg chg="add del">
          <ac:chgData name="almir innocenti" userId="120029997511f8f3" providerId="LiveId" clId="{9C42E580-4655-4062-B0C6-90BAFA4F5906}" dt="2024-01-14T22:49:11.721" v="3003" actId="26606"/>
          <ac:grpSpMkLst>
            <pc:docMk/>
            <pc:sldMk cId="2232736926" sldId="269"/>
            <ac:grpSpMk id="169" creationId="{0FE0E4CA-04FD-4712-9979-0D4FACCA607F}"/>
          </ac:grpSpMkLst>
        </pc:grpChg>
        <pc:grpChg chg="add del">
          <ac:chgData name="almir innocenti" userId="120029997511f8f3" providerId="LiveId" clId="{9C42E580-4655-4062-B0C6-90BAFA4F5906}" dt="2024-01-14T17:53:17.581" v="1310" actId="26606"/>
          <ac:grpSpMkLst>
            <pc:docMk/>
            <pc:sldMk cId="2232736926" sldId="269"/>
            <ac:grpSpMk id="192" creationId="{114ED94A-C85D-4CD3-4205-438D21CE6B38}"/>
          </ac:grpSpMkLst>
        </pc:grpChg>
        <pc:grpChg chg="add del">
          <ac:chgData name="almir innocenti" userId="120029997511f8f3" providerId="LiveId" clId="{9C42E580-4655-4062-B0C6-90BAFA4F5906}" dt="2024-01-14T22:49:15.429" v="3007" actId="26606"/>
          <ac:grpSpMkLst>
            <pc:docMk/>
            <pc:sldMk cId="2232736926" sldId="269"/>
            <ac:grpSpMk id="193" creationId="{6258F736-B256-8039-9DC6-F4E49A5C5AD5}"/>
          </ac:grpSpMkLst>
        </pc:grpChg>
        <pc:grpChg chg="add del">
          <ac:chgData name="almir innocenti" userId="120029997511f8f3" providerId="LiveId" clId="{9C42E580-4655-4062-B0C6-90BAFA4F5906}" dt="2024-01-14T17:53:34.461" v="1314" actId="26606"/>
          <ac:grpSpMkLst>
            <pc:docMk/>
            <pc:sldMk cId="2232736926" sldId="269"/>
            <ac:grpSpMk id="196" creationId="{31C49F18-8757-4E87-5C2E-9D6D7B82BA3B}"/>
          </ac:grpSpMkLst>
        </pc:grpChg>
        <pc:grpChg chg="add del">
          <ac:chgData name="almir innocenti" userId="120029997511f8f3" providerId="LiveId" clId="{9C42E580-4655-4062-B0C6-90BAFA4F5906}" dt="2024-01-14T18:11:35.772" v="1331" actId="26606"/>
          <ac:grpSpMkLst>
            <pc:docMk/>
            <pc:sldMk cId="2232736926" sldId="269"/>
            <ac:grpSpMk id="202" creationId="{31C49F18-8757-4E87-5C2E-9D6D7B82BA3B}"/>
          </ac:grpSpMkLst>
        </pc:grpChg>
        <pc:grpChg chg="add del">
          <ac:chgData name="almir innocenti" userId="120029997511f8f3" providerId="LiveId" clId="{9C42E580-4655-4062-B0C6-90BAFA4F5906}" dt="2024-01-14T22:50:05.160" v="3027" actId="26606"/>
          <ac:grpSpMkLst>
            <pc:docMk/>
            <pc:sldMk cId="2232736926" sldId="269"/>
            <ac:grpSpMk id="204" creationId="{0FE0E4CA-04FD-4712-9979-0D4FACCA607F}"/>
          </ac:grpSpMkLst>
        </pc:grpChg>
        <pc:grpChg chg="add del">
          <ac:chgData name="almir innocenti" userId="120029997511f8f3" providerId="LiveId" clId="{9C42E580-4655-4062-B0C6-90BAFA4F5906}" dt="2024-01-14T18:11:35.555" v="1330" actId="26606"/>
          <ac:grpSpMkLst>
            <pc:docMk/>
            <pc:sldMk cId="2232736926" sldId="269"/>
            <ac:grpSpMk id="214" creationId="{31C49F18-8757-4E87-5C2E-9D6D7B82BA3B}"/>
          </ac:grpSpMkLst>
        </pc:grpChg>
        <pc:grpChg chg="add del">
          <ac:chgData name="almir innocenti" userId="120029997511f8f3" providerId="LiveId" clId="{9C42E580-4655-4062-B0C6-90BAFA4F5906}" dt="2024-01-14T22:49:29.897" v="3019" actId="26606"/>
          <ac:grpSpMkLst>
            <pc:docMk/>
            <pc:sldMk cId="2232736926" sldId="269"/>
            <ac:grpSpMk id="224" creationId="{0FE0E4CA-04FD-4712-9979-0D4FACCA607F}"/>
          </ac:grpSpMkLst>
        </pc:grpChg>
        <pc:grpChg chg="add del">
          <ac:chgData name="almir innocenti" userId="120029997511f8f3" providerId="LiveId" clId="{9C42E580-4655-4062-B0C6-90BAFA4F5906}" dt="2024-01-15T00:08:02.999" v="3803" actId="26606"/>
          <ac:grpSpMkLst>
            <pc:docMk/>
            <pc:sldMk cId="2232736926" sldId="269"/>
            <ac:grpSpMk id="255" creationId="{7D2D829D-2830-5F07-E40B-C351944AB1E1}"/>
          </ac:grpSpMkLst>
        </pc:grpChg>
        <pc:graphicFrameChg chg="add del">
          <ac:chgData name="almir innocenti" userId="120029997511f8f3" providerId="LiveId" clId="{9C42E580-4655-4062-B0C6-90BAFA4F5906}" dt="2024-01-14T17:51:21.969" v="1295" actId="26606"/>
          <ac:graphicFrameMkLst>
            <pc:docMk/>
            <pc:sldMk cId="2232736926" sldId="269"/>
            <ac:graphicFrameMk id="133" creationId="{C1FE660B-A82E-3597-A1C7-BC1AA85CEFA0}"/>
          </ac:graphicFrameMkLst>
        </pc:graphicFrameChg>
        <pc:graphicFrameChg chg="add del">
          <ac:chgData name="almir innocenti" userId="120029997511f8f3" providerId="LiveId" clId="{9C42E580-4655-4062-B0C6-90BAFA4F5906}" dt="2024-01-14T17:51:27.242" v="1297" actId="26606"/>
          <ac:graphicFrameMkLst>
            <pc:docMk/>
            <pc:sldMk cId="2232736926" sldId="269"/>
            <ac:graphicFrameMk id="151" creationId="{8CF68E9D-38F1-60B3-CF55-943232C8E23F}"/>
          </ac:graphicFrameMkLst>
        </pc:graphicFrameChg>
        <pc:graphicFrameChg chg="add del">
          <ac:chgData name="almir innocenti" userId="120029997511f8f3" providerId="LiveId" clId="{9C42E580-4655-4062-B0C6-90BAFA4F5906}" dt="2024-01-14T17:51:29.754" v="1299" actId="26606"/>
          <ac:graphicFrameMkLst>
            <pc:docMk/>
            <pc:sldMk cId="2232736926" sldId="269"/>
            <ac:graphicFrameMk id="155" creationId="{B0B70E9C-5EEE-ED0F-01AE-42F6A25E027F}"/>
          </ac:graphicFrameMkLst>
        </pc:graphicFrameChg>
        <pc:graphicFrameChg chg="add del">
          <ac:chgData name="almir innocenti" userId="120029997511f8f3" providerId="LiveId" clId="{9C42E580-4655-4062-B0C6-90BAFA4F5906}" dt="2024-01-14T17:52:06.597" v="1301" actId="26606"/>
          <ac:graphicFrameMkLst>
            <pc:docMk/>
            <pc:sldMk cId="2232736926" sldId="269"/>
            <ac:graphicFrameMk id="159" creationId="{948A8201-5471-1FC4-FFE7-CF53649B78D0}"/>
          </ac:graphicFrameMkLst>
        </pc:graphicFrameChg>
        <pc:graphicFrameChg chg="add del">
          <ac:chgData name="almir innocenti" userId="120029997511f8f3" providerId="LiveId" clId="{9C42E580-4655-4062-B0C6-90BAFA4F5906}" dt="2024-01-14T22:09:27.183" v="2477" actId="26606"/>
          <ac:graphicFrameMkLst>
            <pc:docMk/>
            <pc:sldMk cId="2232736926" sldId="269"/>
            <ac:graphicFrameMk id="163" creationId="{2A3567A1-3165-D5E0-CB3B-D14C97E22F6E}"/>
          </ac:graphicFrameMkLst>
        </pc:graphicFrameChg>
        <pc:graphicFrameChg chg="add del">
          <ac:chgData name="almir innocenti" userId="120029997511f8f3" providerId="LiveId" clId="{9C42E580-4655-4062-B0C6-90BAFA4F5906}" dt="2024-01-14T22:09:33.987" v="2479" actId="26606"/>
          <ac:graphicFrameMkLst>
            <pc:docMk/>
            <pc:sldMk cId="2232736926" sldId="269"/>
            <ac:graphicFrameMk id="165" creationId="{F25A5322-7446-AB8F-CA2A-13000079C210}"/>
          </ac:graphicFrameMkLst>
        </pc:graphicFrameChg>
        <pc:graphicFrameChg chg="add del">
          <ac:chgData name="almir innocenti" userId="120029997511f8f3" providerId="LiveId" clId="{9C42E580-4655-4062-B0C6-90BAFA4F5906}" dt="2024-01-14T22:10:28.361" v="2483" actId="26606"/>
          <ac:graphicFrameMkLst>
            <pc:docMk/>
            <pc:sldMk cId="2232736926" sldId="269"/>
            <ac:graphicFrameMk id="168" creationId="{50C69F38-4CF2-8BCF-1488-9BECF183FBA4}"/>
          </ac:graphicFrameMkLst>
        </pc:graphicFrameChg>
        <pc:graphicFrameChg chg="add del">
          <ac:chgData name="almir innocenti" userId="120029997511f8f3" providerId="LiveId" clId="{9C42E580-4655-4062-B0C6-90BAFA4F5906}" dt="2024-01-14T22:50:21.406" v="3029" actId="26606"/>
          <ac:graphicFrameMkLst>
            <pc:docMk/>
            <pc:sldMk cId="2232736926" sldId="269"/>
            <ac:graphicFrameMk id="170" creationId="{6244EC98-F23C-F23A-3FB1-05CE327E7A64}"/>
          </ac:graphicFrameMkLst>
        </pc:graphicFrameChg>
        <pc:graphicFrameChg chg="add mod ord modGraphic">
          <ac:chgData name="almir innocenti" userId="120029997511f8f3" providerId="LiveId" clId="{9C42E580-4655-4062-B0C6-90BAFA4F5906}" dt="2024-01-15T00:08:47.532" v="3811" actId="26606"/>
          <ac:graphicFrameMkLst>
            <pc:docMk/>
            <pc:sldMk cId="2232736926" sldId="269"/>
            <ac:graphicFrameMk id="172" creationId="{10C1B759-F535-BECB-5891-30AF67C8A3F6}"/>
          </ac:graphicFrameMkLst>
        </pc:graphicFrameChg>
        <pc:graphicFrameChg chg="add del mod ord modGraphic">
          <ac:chgData name="almir innocenti" userId="120029997511f8f3" providerId="LiveId" clId="{9C42E580-4655-4062-B0C6-90BAFA4F5906}" dt="2024-01-14T20:28:16.688" v="2038" actId="478"/>
          <ac:graphicFrameMkLst>
            <pc:docMk/>
            <pc:sldMk cId="2232736926" sldId="269"/>
            <ac:graphicFrameMk id="182" creationId="{948A8201-5471-1FC4-FFE7-CF53649B78D0}"/>
          </ac:graphicFrameMkLst>
        </pc:graphicFrameChg>
        <pc:picChg chg="add del mod ord">
          <ac:chgData name="almir innocenti" userId="120029997511f8f3" providerId="LiveId" clId="{9C42E580-4655-4062-B0C6-90BAFA4F5906}" dt="2024-01-14T18:10:32.326" v="1321" actId="478"/>
          <ac:picMkLst>
            <pc:docMk/>
            <pc:sldMk cId="2232736926" sldId="269"/>
            <ac:picMk id="5" creationId="{6F57064C-3549-D3EB-4722-A73E659796D6}"/>
          </ac:picMkLst>
        </pc:picChg>
        <pc:picChg chg="add del mod ord">
          <ac:chgData name="almir innocenti" userId="120029997511f8f3" providerId="LiveId" clId="{9C42E580-4655-4062-B0C6-90BAFA4F5906}" dt="2024-01-14T19:06:50.446" v="1533" actId="478"/>
          <ac:picMkLst>
            <pc:docMk/>
            <pc:sldMk cId="2232736926" sldId="269"/>
            <ac:picMk id="10" creationId="{FAE5C6F4-87DB-97E6-63BF-6ED184AE3CC5}"/>
          </ac:picMkLst>
        </pc:picChg>
        <pc:picChg chg="add del mod ord">
          <ac:chgData name="almir innocenti" userId="120029997511f8f3" providerId="LiveId" clId="{9C42E580-4655-4062-B0C6-90BAFA4F5906}" dt="2024-01-15T00:08:02.999" v="3803" actId="26606"/>
          <ac:picMkLst>
            <pc:docMk/>
            <pc:sldMk cId="2232736926" sldId="269"/>
            <ac:picMk id="16" creationId="{C02F70C8-008C-0202-02F1-A56E45339800}"/>
          </ac:picMkLst>
        </pc:picChg>
        <pc:picChg chg="add del">
          <ac:chgData name="almir innocenti" userId="120029997511f8f3" providerId="LiveId" clId="{9C42E580-4655-4062-B0C6-90BAFA4F5906}" dt="2024-01-14T17:31:24.981" v="1084" actId="26606"/>
          <ac:picMkLst>
            <pc:docMk/>
            <pc:sldMk cId="2232736926" sldId="269"/>
            <ac:picMk id="65" creationId="{B0DAC8FB-A162-44E3-A606-C855A03A5B09}"/>
          </ac:picMkLst>
        </pc:picChg>
        <pc:cxnChg chg="add del">
          <ac:chgData name="almir innocenti" userId="120029997511f8f3" providerId="LiveId" clId="{9C42E580-4655-4062-B0C6-90BAFA4F5906}" dt="2024-01-14T20:31:18.959" v="2067" actId="26606"/>
          <ac:cxnSpMkLst>
            <pc:docMk/>
            <pc:sldMk cId="2232736926" sldId="269"/>
            <ac:cxnSpMk id="32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0:31:23.255" v="2069" actId="26606"/>
          <ac:cxnSpMkLst>
            <pc:docMk/>
            <pc:sldMk cId="2232736926" sldId="269"/>
            <ac:cxnSpMk id="5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31:04.149" v="1082" actId="26606"/>
          <ac:cxnSpMkLst>
            <pc:docMk/>
            <pc:sldMk cId="2232736926" sldId="269"/>
            <ac:cxnSpMk id="6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0:31:36.129" v="2073" actId="26606"/>
          <ac:cxnSpMkLst>
            <pc:docMk/>
            <pc:sldMk cId="2232736926" sldId="269"/>
            <ac:cxnSpMk id="83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0:42.333" v="1287" actId="26606"/>
          <ac:cxnSpMkLst>
            <pc:docMk/>
            <pc:sldMk cId="2232736926" sldId="269"/>
            <ac:cxnSpMk id="94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20:30:46.384" v="2063" actId="26606"/>
          <ac:cxnSpMkLst>
            <pc:docMk/>
            <pc:sldMk cId="2232736926" sldId="269"/>
            <ac:cxnSpMk id="9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0:04.968" v="1266" actId="26606"/>
          <ac:cxnSpMkLst>
            <pc:docMk/>
            <pc:sldMk cId="2232736926" sldId="269"/>
            <ac:cxnSpMk id="99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17:50:34.732" v="1280" actId="26606"/>
          <ac:cxnSpMkLst>
            <pc:docMk/>
            <pc:sldMk cId="2232736926" sldId="269"/>
            <ac:cxnSpMk id="103" creationId="{F11AD06B-AB20-4097-8606-5DA00DBACE88}"/>
          </ac:cxnSpMkLst>
        </pc:cxnChg>
        <pc:cxnChg chg="add del">
          <ac:chgData name="almir innocenti" userId="120029997511f8f3" providerId="LiveId" clId="{9C42E580-4655-4062-B0C6-90BAFA4F5906}" dt="2024-01-14T20:30:35.858" v="2058" actId="26606"/>
          <ac:cxnSpMkLst>
            <pc:docMk/>
            <pc:sldMk cId="2232736926" sldId="269"/>
            <ac:cxnSpMk id="107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0:16.437" v="1272" actId="26606"/>
          <ac:cxnSpMkLst>
            <pc:docMk/>
            <pc:sldMk cId="2232736926" sldId="269"/>
            <ac:cxnSpMk id="110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17:50:28.033" v="1278" actId="26606"/>
          <ac:cxnSpMkLst>
            <pc:docMk/>
            <pc:sldMk cId="2232736926" sldId="269"/>
            <ac:cxnSpMk id="116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17:50:34.732" v="1280" actId="26606"/>
          <ac:cxnSpMkLst>
            <pc:docMk/>
            <pc:sldMk cId="2232736926" sldId="269"/>
            <ac:cxnSpMk id="119" creationId="{EEA38897-7BA3-4408-8083-3235339C4A60}"/>
          </ac:cxnSpMkLst>
        </pc:cxnChg>
        <pc:cxnChg chg="add del">
          <ac:chgData name="almir innocenti" userId="120029997511f8f3" providerId="LiveId" clId="{9C42E580-4655-4062-B0C6-90BAFA4F5906}" dt="2024-01-14T17:50:35.933" v="1282" actId="26606"/>
          <ac:cxnSpMkLst>
            <pc:docMk/>
            <pc:sldMk cId="2232736926" sldId="269"/>
            <ac:cxnSpMk id="121" creationId="{37C77032-C865-6057-7D7A-E2743CFA20F9}"/>
          </ac:cxnSpMkLst>
        </pc:cxnChg>
        <pc:cxnChg chg="add del">
          <ac:chgData name="almir innocenti" userId="120029997511f8f3" providerId="LiveId" clId="{9C42E580-4655-4062-B0C6-90BAFA4F5906}" dt="2024-01-14T17:51:04.287" v="1291" actId="26606"/>
          <ac:cxnSpMkLst>
            <pc:docMk/>
            <pc:sldMk cId="2232736926" sldId="269"/>
            <ac:cxnSpMk id="140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23:35:17.522" v="3515" actId="26606"/>
          <ac:cxnSpMkLst>
            <pc:docMk/>
            <pc:sldMk cId="2232736926" sldId="269"/>
            <ac:cxnSpMk id="14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2:30.061" v="1305" actId="26606"/>
          <ac:cxnSpMkLst>
            <pc:docMk/>
            <pc:sldMk cId="2232736926" sldId="269"/>
            <ac:cxnSpMk id="17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9:11.721" v="3003" actId="26606"/>
          <ac:cxnSpMkLst>
            <pc:docMk/>
            <pc:sldMk cId="2232736926" sldId="269"/>
            <ac:cxnSpMk id="17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9:14.364" v="3005" actId="26606"/>
          <ac:cxnSpMkLst>
            <pc:docMk/>
            <pc:sldMk cId="2232736926" sldId="269"/>
            <ac:cxnSpMk id="18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3:07.103" v="1308" actId="26606"/>
          <ac:cxnSpMkLst>
            <pc:docMk/>
            <pc:sldMk cId="2232736926" sldId="269"/>
            <ac:cxnSpMk id="187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17:53:30.122" v="1312" actId="26606"/>
          <ac:cxnSpMkLst>
            <pc:docMk/>
            <pc:sldMk cId="2232736926" sldId="269"/>
            <ac:cxnSpMk id="194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22:50:05.160" v="3027" actId="26606"/>
          <ac:cxnSpMkLst>
            <pc:docMk/>
            <pc:sldMk cId="2232736926" sldId="269"/>
            <ac:cxnSpMk id="197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17:53:36.284" v="1316" actId="26606"/>
          <ac:cxnSpMkLst>
            <pc:docMk/>
            <pc:sldMk cId="2232736926" sldId="269"/>
            <ac:cxnSpMk id="198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18:11:31.138" v="1328" actId="26606"/>
          <ac:cxnSpMkLst>
            <pc:docMk/>
            <pc:sldMk cId="2232736926" sldId="269"/>
            <ac:cxnSpMk id="212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22:49:29.897" v="3019" actId="26606"/>
          <ac:cxnSpMkLst>
            <pc:docMk/>
            <pc:sldMk cId="2232736926" sldId="269"/>
            <ac:cxnSpMk id="223" creationId="{C49DA8F6-BCC1-4447-B54C-57856834B94B}"/>
          </ac:cxnSpMkLst>
        </pc:cxnChg>
      </pc:sldChg>
      <pc:sldChg chg="addSp delSp modSp new mod setBg delDesignElem">
        <pc:chgData name="almir innocenti" userId="120029997511f8f3" providerId="LiveId" clId="{9C42E580-4655-4062-B0C6-90BAFA4F5906}" dt="2024-01-16T17:56:59.921" v="3991"/>
        <pc:sldMkLst>
          <pc:docMk/>
          <pc:sldMk cId="3860529519" sldId="270"/>
        </pc:sldMkLst>
        <pc:spChg chg="mod">
          <ac:chgData name="almir innocenti" userId="120029997511f8f3" providerId="LiveId" clId="{9C42E580-4655-4062-B0C6-90BAFA4F5906}" dt="2024-01-15T00:15:53.551" v="3881" actId="207"/>
          <ac:spMkLst>
            <pc:docMk/>
            <pc:sldMk cId="3860529519" sldId="270"/>
            <ac:spMk id="2" creationId="{28BE08BC-84FD-EB89-6DD8-B121383DE68C}"/>
          </ac:spMkLst>
        </pc:spChg>
        <pc:spChg chg="mod ord">
          <ac:chgData name="almir innocenti" userId="120029997511f8f3" providerId="LiveId" clId="{9C42E580-4655-4062-B0C6-90BAFA4F5906}" dt="2024-01-16T17:56:59.921" v="3991"/>
          <ac:spMkLst>
            <pc:docMk/>
            <pc:sldMk cId="3860529519" sldId="270"/>
            <ac:spMk id="3" creationId="{8BC760C0-556B-FACF-B23C-B7B70C1B3284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8" creationId="{8F9CBE3F-79A8-4F8F-88D9-DAD03D0D281F}"/>
          </ac:spMkLst>
        </pc:spChg>
        <pc:spChg chg="add del">
          <ac:chgData name="almir innocenti" userId="120029997511f8f3" providerId="LiveId" clId="{9C42E580-4655-4062-B0C6-90BAFA4F5906}" dt="2024-01-14T20:27:13.369" v="2034" actId="26606"/>
          <ac:spMkLst>
            <pc:docMk/>
            <pc:sldMk cId="3860529519" sldId="270"/>
            <ac:spMk id="10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20:27:13.369" v="2034" actId="26606"/>
          <ac:spMkLst>
            <pc:docMk/>
            <pc:sldMk cId="3860529519" sldId="270"/>
            <ac:spMk id="12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18" creationId="{712D4376-A578-4FF1-94FC-245E7A6A489F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19" creationId="{508BEF50-7B1E-49A4-BC19-5F4F1D755E64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20" creationId="{3FBAD350-5664-4811-A208-657FB882D350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21" creationId="{C5CB530E-515E-412C-9DF1-5F8FFBD6F383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23" creationId="{AEA7509D-F04F-40CB-A0B3-EEF16499CC9F}"/>
          </ac:spMkLst>
        </pc:spChg>
        <pc:spChg chg="add del">
          <ac:chgData name="almir innocenti" userId="120029997511f8f3" providerId="LiveId" clId="{9C42E580-4655-4062-B0C6-90BAFA4F5906}" dt="2024-01-14T20:27:31.189" v="2036" actId="26606"/>
          <ac:spMkLst>
            <pc:docMk/>
            <pc:sldMk cId="3860529519" sldId="270"/>
            <ac:spMk id="24" creationId="{C39ADB8F-D187-49D7-BDCF-C1B6DC727068}"/>
          </ac:spMkLst>
        </pc:spChg>
        <pc:spChg chg="add del">
          <ac:chgData name="almir innocenti" userId="120029997511f8f3" providerId="LiveId" clId="{9C42E580-4655-4062-B0C6-90BAFA4F5906}" dt="2024-01-14T22:10:36.710" v="2484" actId="26606"/>
          <ac:spMkLst>
            <pc:docMk/>
            <pc:sldMk cId="3860529519" sldId="270"/>
            <ac:spMk id="26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4T22:10:36.710" v="2484" actId="26606"/>
          <ac:spMkLst>
            <pc:docMk/>
            <pc:sldMk cId="3860529519" sldId="270"/>
            <ac:spMk id="27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860529519" sldId="270"/>
            <ac:spMk id="31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860529519" sldId="270"/>
            <ac:spMk id="32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860529519" sldId="270"/>
            <ac:spMk id="33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22:10:23.514" v="2482" actId="26606"/>
          <ac:spMkLst>
            <pc:docMk/>
            <pc:sldMk cId="3860529519" sldId="270"/>
            <ac:spMk id="34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2:10:23.514" v="2482" actId="26606"/>
          <ac:spMkLst>
            <pc:docMk/>
            <pc:sldMk cId="3860529519" sldId="270"/>
            <ac:spMk id="36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2:10:23.514" v="2482" actId="26606"/>
          <ac:spMkLst>
            <pc:docMk/>
            <pc:sldMk cId="3860529519" sldId="270"/>
            <ac:spMk id="38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860529519" sldId="270"/>
            <ac:spMk id="39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4T23:21:30.382" v="3373" actId="26606"/>
          <ac:spMkLst>
            <pc:docMk/>
            <pc:sldMk cId="3860529519" sldId="270"/>
            <ac:spMk id="41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2:10:23.514" v="2482" actId="26606"/>
          <ac:spMkLst>
            <pc:docMk/>
            <pc:sldMk cId="3860529519" sldId="270"/>
            <ac:spMk id="44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4T23:21:30.382" v="3373" actId="26606"/>
          <ac:spMkLst>
            <pc:docMk/>
            <pc:sldMk cId="3860529519" sldId="270"/>
            <ac:spMk id="46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1:30.382" v="3373" actId="26606"/>
          <ac:spMkLst>
            <pc:docMk/>
            <pc:sldMk cId="3860529519" sldId="270"/>
            <ac:spMk id="48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23:21:30.382" v="3373" actId="26606"/>
          <ac:spMkLst>
            <pc:docMk/>
            <pc:sldMk cId="3860529519" sldId="270"/>
            <ac:spMk id="54" creationId="{4AA74EAB-FD76-4F40-A962-CEADC30542B5}"/>
          </ac:spMkLst>
        </pc:spChg>
        <pc:spChg chg="add del">
          <ac:chgData name="almir innocenti" userId="120029997511f8f3" providerId="LiveId" clId="{9C42E580-4655-4062-B0C6-90BAFA4F5906}" dt="2024-01-14T23:21:52.471" v="3375" actId="26606"/>
          <ac:spMkLst>
            <pc:docMk/>
            <pc:sldMk cId="3860529519" sldId="270"/>
            <ac:spMk id="56" creationId="{337940BB-FBC4-492E-BD92-3B7B914D0EAE}"/>
          </ac:spMkLst>
        </pc:spChg>
        <pc:spChg chg="add del">
          <ac:chgData name="almir innocenti" userId="120029997511f8f3" providerId="LiveId" clId="{9C42E580-4655-4062-B0C6-90BAFA4F5906}" dt="2024-01-14T23:21:52.471" v="3375" actId="26606"/>
          <ac:spMkLst>
            <pc:docMk/>
            <pc:sldMk cId="3860529519" sldId="270"/>
            <ac:spMk id="57" creationId="{3FCFB1DE-0B7E-48CC-BA90-B2AB0889F9D6}"/>
          </ac:spMkLst>
        </pc:spChg>
        <pc:spChg chg="add del">
          <ac:chgData name="almir innocenti" userId="120029997511f8f3" providerId="LiveId" clId="{9C42E580-4655-4062-B0C6-90BAFA4F5906}" dt="2024-01-14T23:22:01.212" v="3377" actId="26606"/>
          <ac:spMkLst>
            <pc:docMk/>
            <pc:sldMk cId="3860529519" sldId="270"/>
            <ac:spMk id="59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22:01.212" v="3377" actId="26606"/>
          <ac:spMkLst>
            <pc:docMk/>
            <pc:sldMk cId="3860529519" sldId="270"/>
            <ac:spMk id="60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2:01.212" v="3377" actId="26606"/>
          <ac:spMkLst>
            <pc:docMk/>
            <pc:sldMk cId="3860529519" sldId="270"/>
            <ac:spMk id="61" creationId="{107AFD8F-B650-4F99-851E-75E6F2A83BD2}"/>
          </ac:spMkLst>
        </pc:spChg>
        <pc:spChg chg="add del">
          <ac:chgData name="almir innocenti" userId="120029997511f8f3" providerId="LiveId" clId="{9C42E580-4655-4062-B0C6-90BAFA4F5906}" dt="2024-01-14T23:22:01.212" v="3377" actId="26606"/>
          <ac:spMkLst>
            <pc:docMk/>
            <pc:sldMk cId="3860529519" sldId="270"/>
            <ac:spMk id="62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22:06.895" v="3379" actId="26606"/>
          <ac:spMkLst>
            <pc:docMk/>
            <pc:sldMk cId="3860529519" sldId="270"/>
            <ac:spMk id="66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22:06.895" v="3379" actId="26606"/>
          <ac:spMkLst>
            <pc:docMk/>
            <pc:sldMk cId="3860529519" sldId="270"/>
            <ac:spMk id="67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2:06.895" v="3379" actId="26606"/>
          <ac:spMkLst>
            <pc:docMk/>
            <pc:sldMk cId="3860529519" sldId="270"/>
            <ac:spMk id="68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22:06.895" v="3379" actId="26606"/>
          <ac:spMkLst>
            <pc:docMk/>
            <pc:sldMk cId="3860529519" sldId="270"/>
            <ac:spMk id="69" creationId="{750D27E5-68D0-4C95-B1E8-D3CF045D732F}"/>
          </ac:spMkLst>
        </pc:spChg>
        <pc:spChg chg="add del">
          <ac:chgData name="almir innocenti" userId="120029997511f8f3" providerId="LiveId" clId="{9C42E580-4655-4062-B0C6-90BAFA4F5906}" dt="2024-01-14T23:22:10.739" v="3381" actId="26606"/>
          <ac:spMkLst>
            <pc:docMk/>
            <pc:sldMk cId="3860529519" sldId="270"/>
            <ac:spMk id="73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22:10.739" v="3381" actId="26606"/>
          <ac:spMkLst>
            <pc:docMk/>
            <pc:sldMk cId="3860529519" sldId="270"/>
            <ac:spMk id="74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2:10.739" v="3381" actId="26606"/>
          <ac:spMkLst>
            <pc:docMk/>
            <pc:sldMk cId="3860529519" sldId="270"/>
            <ac:spMk id="75" creationId="{5AA39C5F-FFF0-4A8E-B9B5-B95EA3F48DCF}"/>
          </ac:spMkLst>
        </pc:spChg>
        <pc:spChg chg="add del">
          <ac:chgData name="almir innocenti" userId="120029997511f8f3" providerId="LiveId" clId="{9C42E580-4655-4062-B0C6-90BAFA4F5906}" dt="2024-01-14T23:22:10.739" v="3381" actId="26606"/>
          <ac:spMkLst>
            <pc:docMk/>
            <pc:sldMk cId="3860529519" sldId="270"/>
            <ac:spMk id="76" creationId="{DF5C8A94-E698-4356-9F20-5773888F17C7}"/>
          </ac:spMkLst>
        </pc:spChg>
        <pc:spChg chg="add del">
          <ac:chgData name="almir innocenti" userId="120029997511f8f3" providerId="LiveId" clId="{9C42E580-4655-4062-B0C6-90BAFA4F5906}" dt="2024-01-14T23:22:13.311" v="3383" actId="26606"/>
          <ac:spMkLst>
            <pc:docMk/>
            <pc:sldMk cId="3860529519" sldId="270"/>
            <ac:spMk id="80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22:13.311" v="3383" actId="26606"/>
          <ac:spMkLst>
            <pc:docMk/>
            <pc:sldMk cId="3860529519" sldId="270"/>
            <ac:spMk id="81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2:13.311" v="3383" actId="26606"/>
          <ac:spMkLst>
            <pc:docMk/>
            <pc:sldMk cId="3860529519" sldId="270"/>
            <ac:spMk id="82" creationId="{FFC9858F-A31F-4B2E-998C-663913EFD28C}"/>
          </ac:spMkLst>
        </pc:spChg>
        <pc:spChg chg="add del">
          <ac:chgData name="almir innocenti" userId="120029997511f8f3" providerId="LiveId" clId="{9C42E580-4655-4062-B0C6-90BAFA4F5906}" dt="2024-01-14T23:22:13.311" v="3383" actId="26606"/>
          <ac:spMkLst>
            <pc:docMk/>
            <pc:sldMk cId="3860529519" sldId="270"/>
            <ac:spMk id="83" creationId="{DF790E19-E9B6-4BD2-909F-5CC48808D217}"/>
          </ac:spMkLst>
        </pc:spChg>
        <pc:spChg chg="add del">
          <ac:chgData name="almir innocenti" userId="120029997511f8f3" providerId="LiveId" clId="{9C42E580-4655-4062-B0C6-90BAFA4F5906}" dt="2024-01-14T23:22:16.893" v="3385" actId="26606"/>
          <ac:spMkLst>
            <pc:docMk/>
            <pc:sldMk cId="3860529519" sldId="270"/>
            <ac:spMk id="87" creationId="{A9E881A4-A468-403A-9941-F8FFD5C68144}"/>
          </ac:spMkLst>
        </pc:spChg>
        <pc:spChg chg="add del">
          <ac:chgData name="almir innocenti" userId="120029997511f8f3" providerId="LiveId" clId="{9C42E580-4655-4062-B0C6-90BAFA4F5906}" dt="2024-01-14T23:22:16.893" v="3385" actId="26606"/>
          <ac:spMkLst>
            <pc:docMk/>
            <pc:sldMk cId="3860529519" sldId="270"/>
            <ac:spMk id="88" creationId="{6F168544-607B-491A-8601-3087D0FCE1DD}"/>
          </ac:spMkLst>
        </pc:spChg>
        <pc:spChg chg="add del">
          <ac:chgData name="almir innocenti" userId="120029997511f8f3" providerId="LiveId" clId="{9C42E580-4655-4062-B0C6-90BAFA4F5906}" dt="2024-01-14T23:22:22.760" v="3387" actId="26606"/>
          <ac:spMkLst>
            <pc:docMk/>
            <pc:sldMk cId="3860529519" sldId="270"/>
            <ac:spMk id="90" creationId="{73C994B4-9721-4148-9EEC-6793CECDE8DD}"/>
          </ac:spMkLst>
        </pc:spChg>
        <pc:spChg chg="add del">
          <ac:chgData name="almir innocenti" userId="120029997511f8f3" providerId="LiveId" clId="{9C42E580-4655-4062-B0C6-90BAFA4F5906}" dt="2024-01-14T23:22:22.760" v="3387" actId="26606"/>
          <ac:spMkLst>
            <pc:docMk/>
            <pc:sldMk cId="3860529519" sldId="270"/>
            <ac:spMk id="91" creationId="{F9D95E49-763A-4886-B038-82F734740554}"/>
          </ac:spMkLst>
        </pc:spChg>
        <pc:spChg chg="add del">
          <ac:chgData name="almir innocenti" userId="120029997511f8f3" providerId="LiveId" clId="{9C42E580-4655-4062-B0C6-90BAFA4F5906}" dt="2024-01-14T23:22:22.760" v="3387" actId="26606"/>
          <ac:spMkLst>
            <pc:docMk/>
            <pc:sldMk cId="3860529519" sldId="270"/>
            <ac:spMk id="92" creationId="{541CEA24-8518-4C08-A11E-B7E64FB31F70}"/>
          </ac:spMkLst>
        </pc:spChg>
        <pc:spChg chg="add del">
          <ac:chgData name="almir innocenti" userId="120029997511f8f3" providerId="LiveId" clId="{9C42E580-4655-4062-B0C6-90BAFA4F5906}" dt="2024-01-14T23:22:22.760" v="3387" actId="26606"/>
          <ac:spMkLst>
            <pc:docMk/>
            <pc:sldMk cId="3860529519" sldId="270"/>
            <ac:spMk id="95" creationId="{4AA74EAB-FD76-4F40-A962-CEADC30542B5}"/>
          </ac:spMkLst>
        </pc:spChg>
        <pc:grpChg chg="add del">
          <ac:chgData name="almir innocenti" userId="120029997511f8f3" providerId="LiveId" clId="{9C42E580-4655-4062-B0C6-90BAFA4F5906}" dt="2024-01-14T20:27:13.369" v="2034" actId="26606"/>
          <ac:grpSpMkLst>
            <pc:docMk/>
            <pc:sldMk cId="3860529519" sldId="270"/>
            <ac:grpSpMk id="14" creationId="{89D1390B-7E13-4B4F-9CB2-391063412E54}"/>
          </ac:grpSpMkLst>
        </pc:grpChg>
        <pc:grpChg chg="add del">
          <ac:chgData name="almir innocenti" userId="120029997511f8f3" providerId="LiveId" clId="{9C42E580-4655-4062-B0C6-90BAFA4F5906}" dt="2024-01-14T22:10:36.710" v="2484" actId="26606"/>
          <ac:grpSpMkLst>
            <pc:docMk/>
            <pc:sldMk cId="3860529519" sldId="270"/>
            <ac:grpSpMk id="29" creationId="{89D1390B-7E13-4B4F-9CB2-391063412E54}"/>
          </ac:grpSpMkLst>
        </pc:grpChg>
        <pc:picChg chg="add del">
          <ac:chgData name="almir innocenti" userId="120029997511f8f3" providerId="LiveId" clId="{9C42E580-4655-4062-B0C6-90BAFA4F5906}" dt="2024-01-14T20:27:13.369" v="2034" actId="26606"/>
          <ac:picMkLst>
            <pc:docMk/>
            <pc:sldMk cId="3860529519" sldId="270"/>
            <ac:picMk id="7" creationId="{2F044438-F6E8-135C-3AF6-9F1E0BF57BC0}"/>
          </ac:picMkLst>
        </pc:picChg>
        <pc:picChg chg="add mod ord">
          <ac:chgData name="almir innocenti" userId="120029997511f8f3" providerId="LiveId" clId="{9C42E580-4655-4062-B0C6-90BAFA4F5906}" dt="2024-01-14T23:22:16.893" v="3385" actId="26606"/>
          <ac:picMkLst>
            <pc:docMk/>
            <pc:sldMk cId="3860529519" sldId="270"/>
            <ac:picMk id="28" creationId="{2F044438-F6E8-135C-3AF6-9F1E0BF57BC0}"/>
          </ac:picMkLst>
        </pc:picChg>
        <pc:cxnChg chg="add del">
          <ac:chgData name="almir innocenti" userId="120029997511f8f3" providerId="LiveId" clId="{9C42E580-4655-4062-B0C6-90BAFA4F5906}" dt="2024-01-14T20:27:31.189" v="2036" actId="26606"/>
          <ac:cxnSpMkLst>
            <pc:docMk/>
            <pc:sldMk cId="3860529519" sldId="270"/>
            <ac:cxnSpMk id="22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3860529519" sldId="270"/>
            <ac:cxnSpMk id="35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5T00:12:26.397" v="3852"/>
          <ac:cxnSpMkLst>
            <pc:docMk/>
            <pc:sldMk cId="3860529519" sldId="270"/>
            <ac:cxnSpMk id="37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2:10:23.514" v="2482" actId="26606"/>
          <ac:cxnSpMkLst>
            <pc:docMk/>
            <pc:sldMk cId="3860529519" sldId="270"/>
            <ac:cxnSpMk id="40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2:10:23.514" v="2482" actId="26606"/>
          <ac:cxnSpMkLst>
            <pc:docMk/>
            <pc:sldMk cId="3860529519" sldId="270"/>
            <ac:cxnSpMk id="42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21:30.382" v="3373" actId="26606"/>
          <ac:cxnSpMkLst>
            <pc:docMk/>
            <pc:sldMk cId="3860529519" sldId="270"/>
            <ac:cxnSpMk id="50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21:30.382" v="3373" actId="26606"/>
          <ac:cxnSpMkLst>
            <pc:docMk/>
            <pc:sldMk cId="3860529519" sldId="270"/>
            <ac:cxnSpMk id="52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22:01.212" v="3377" actId="26606"/>
          <ac:cxnSpMkLst>
            <pc:docMk/>
            <pc:sldMk cId="3860529519" sldId="270"/>
            <ac:cxnSpMk id="63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22:01.212" v="3377" actId="26606"/>
          <ac:cxnSpMkLst>
            <pc:docMk/>
            <pc:sldMk cId="3860529519" sldId="270"/>
            <ac:cxnSpMk id="64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22:06.895" v="3379" actId="26606"/>
          <ac:cxnSpMkLst>
            <pc:docMk/>
            <pc:sldMk cId="3860529519" sldId="270"/>
            <ac:cxnSpMk id="70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22:06.895" v="3379" actId="26606"/>
          <ac:cxnSpMkLst>
            <pc:docMk/>
            <pc:sldMk cId="3860529519" sldId="270"/>
            <ac:cxnSpMk id="71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22:10.739" v="3381" actId="26606"/>
          <ac:cxnSpMkLst>
            <pc:docMk/>
            <pc:sldMk cId="3860529519" sldId="270"/>
            <ac:cxnSpMk id="77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22:10.739" v="3381" actId="26606"/>
          <ac:cxnSpMkLst>
            <pc:docMk/>
            <pc:sldMk cId="3860529519" sldId="270"/>
            <ac:cxnSpMk id="78" creationId="{3EFADC67-92A1-44FB-8691-D8CD71A21EFA}"/>
          </ac:cxnSpMkLst>
        </pc:cxnChg>
        <pc:cxnChg chg="add del">
          <ac:chgData name="almir innocenti" userId="120029997511f8f3" providerId="LiveId" clId="{9C42E580-4655-4062-B0C6-90BAFA4F5906}" dt="2024-01-14T23:22:13.311" v="3383" actId="26606"/>
          <ac:cxnSpMkLst>
            <pc:docMk/>
            <pc:sldMk cId="3860529519" sldId="270"/>
            <ac:cxnSpMk id="84" creationId="{F085D7B9-E066-4923-8CB7-294BF306296A}"/>
          </ac:cxnSpMkLst>
        </pc:cxnChg>
        <pc:cxnChg chg="add del">
          <ac:chgData name="almir innocenti" userId="120029997511f8f3" providerId="LiveId" clId="{9C42E580-4655-4062-B0C6-90BAFA4F5906}" dt="2024-01-14T23:22:13.311" v="3383" actId="26606"/>
          <ac:cxnSpMkLst>
            <pc:docMk/>
            <pc:sldMk cId="3860529519" sldId="270"/>
            <ac:cxnSpMk id="85" creationId="{A0D1937B-1153-481F-B585-996B948FDC82}"/>
          </ac:cxnSpMkLst>
        </pc:cxnChg>
        <pc:cxnChg chg="add del">
          <ac:chgData name="almir innocenti" userId="120029997511f8f3" providerId="LiveId" clId="{9C42E580-4655-4062-B0C6-90BAFA4F5906}" dt="2024-01-14T23:22:22.760" v="3387" actId="26606"/>
          <ac:cxnSpMkLst>
            <pc:docMk/>
            <pc:sldMk cId="3860529519" sldId="270"/>
            <ac:cxnSpMk id="93" creationId="{5D28AB17-F6FA-4C53-B3E3-D0A39D4A33C0}"/>
          </ac:cxnSpMkLst>
        </pc:cxnChg>
        <pc:cxnChg chg="add del">
          <ac:chgData name="almir innocenti" userId="120029997511f8f3" providerId="LiveId" clId="{9C42E580-4655-4062-B0C6-90BAFA4F5906}" dt="2024-01-14T23:22:22.760" v="3387" actId="26606"/>
          <ac:cxnSpMkLst>
            <pc:docMk/>
            <pc:sldMk cId="3860529519" sldId="270"/>
            <ac:cxnSpMk id="94" creationId="{3EFADC67-92A1-44FB-8691-D8CD71A21EFA}"/>
          </ac:cxnSpMkLst>
        </pc:cxnChg>
      </pc:sldChg>
      <pc:sldChg chg="addSp delSp modSp add del mod delAnim modAnim delDesignElem chgLayout">
        <pc:chgData name="almir innocenti" userId="120029997511f8f3" providerId="LiveId" clId="{9C42E580-4655-4062-B0C6-90BAFA4F5906}" dt="2024-01-14T22:25:28.453" v="2581" actId="2696"/>
        <pc:sldMkLst>
          <pc:docMk/>
          <pc:sldMk cId="2375576187" sldId="271"/>
        </pc:sldMkLst>
        <pc:spChg chg="del mod ord">
          <ac:chgData name="almir innocenti" userId="120029997511f8f3" providerId="LiveId" clId="{9C42E580-4655-4062-B0C6-90BAFA4F5906}" dt="2024-01-14T22:15:16.450" v="2504" actId="478"/>
          <ac:spMkLst>
            <pc:docMk/>
            <pc:sldMk cId="2375576187" sldId="271"/>
            <ac:spMk id="2" creationId="{4BC03FCC-5EFD-D3A1-83EF-1110E533A959}"/>
          </ac:spMkLst>
        </pc:spChg>
        <pc:spChg chg="add del mod">
          <ac:chgData name="almir innocenti" userId="120029997511f8f3" providerId="LiveId" clId="{9C42E580-4655-4062-B0C6-90BAFA4F5906}" dt="2024-01-14T22:13:51.943" v="2495" actId="6264"/>
          <ac:spMkLst>
            <pc:docMk/>
            <pc:sldMk cId="2375576187" sldId="271"/>
            <ac:spMk id="3" creationId="{2BC7854F-0905-649F-F052-947A72A75486}"/>
          </ac:spMkLst>
        </pc:spChg>
        <pc:spChg chg="add del mod">
          <ac:chgData name="almir innocenti" userId="120029997511f8f3" providerId="LiveId" clId="{9C42E580-4655-4062-B0C6-90BAFA4F5906}" dt="2024-01-14T20:45:27.888" v="2144" actId="6264"/>
          <ac:spMkLst>
            <pc:docMk/>
            <pc:sldMk cId="2375576187" sldId="271"/>
            <ac:spMk id="3" creationId="{B07F2C22-5C1E-D090-3403-F35215BF3712}"/>
          </ac:spMkLst>
        </pc:spChg>
        <pc:spChg chg="add del mod ord">
          <ac:chgData name="almir innocenti" userId="120029997511f8f3" providerId="LiveId" clId="{9C42E580-4655-4062-B0C6-90BAFA4F5906}" dt="2024-01-14T20:47:42.223" v="2249" actId="26606"/>
          <ac:spMkLst>
            <pc:docMk/>
            <pc:sldMk cId="2375576187" sldId="271"/>
            <ac:spMk id="4" creationId="{9B0E4E6B-283F-81B2-4775-66C05292F2E7}"/>
          </ac:spMkLst>
        </pc:spChg>
        <pc:spChg chg="add del mod">
          <ac:chgData name="almir innocenti" userId="120029997511f8f3" providerId="LiveId" clId="{9C42E580-4655-4062-B0C6-90BAFA4F5906}" dt="2024-01-14T21:11:38.456" v="2366" actId="478"/>
          <ac:spMkLst>
            <pc:docMk/>
            <pc:sldMk cId="2375576187" sldId="271"/>
            <ac:spMk id="5" creationId="{1CFAFE57-6EDB-0918-9570-7CEF36C1218B}"/>
          </ac:spMkLst>
        </pc:spChg>
        <pc:spChg chg="add del mod">
          <ac:chgData name="almir innocenti" userId="120029997511f8f3" providerId="LiveId" clId="{9C42E580-4655-4062-B0C6-90BAFA4F5906}" dt="2024-01-14T22:13:51.943" v="2495" actId="6264"/>
          <ac:spMkLst>
            <pc:docMk/>
            <pc:sldMk cId="2375576187" sldId="271"/>
            <ac:spMk id="5" creationId="{41E26DE9-58D8-C90D-1D0A-07EB334C3085}"/>
          </ac:spMkLst>
        </pc:spChg>
        <pc:spChg chg="add del mod">
          <ac:chgData name="almir innocenti" userId="120029997511f8f3" providerId="LiveId" clId="{9C42E580-4655-4062-B0C6-90BAFA4F5906}" dt="2024-01-14T22:13:53.394" v="2496" actId="6264"/>
          <ac:spMkLst>
            <pc:docMk/>
            <pc:sldMk cId="2375576187" sldId="271"/>
            <ac:spMk id="6" creationId="{5F7D88E5-6E4A-60ED-4AA3-96BF6D3BD667}"/>
          </ac:spMkLst>
        </pc:spChg>
        <pc:spChg chg="add del mod">
          <ac:chgData name="almir innocenti" userId="120029997511f8f3" providerId="LiveId" clId="{9C42E580-4655-4062-B0C6-90BAFA4F5906}" dt="2024-01-14T22:13:53.394" v="2496" actId="6264"/>
          <ac:spMkLst>
            <pc:docMk/>
            <pc:sldMk cId="2375576187" sldId="271"/>
            <ac:spMk id="7" creationId="{6E7AC3B5-8FDB-60B9-B447-76ACCFBAADAA}"/>
          </ac:spMkLst>
        </pc:spChg>
        <pc:spChg chg="add del mod">
          <ac:chgData name="almir innocenti" userId="120029997511f8f3" providerId="LiveId" clId="{9C42E580-4655-4062-B0C6-90BAFA4F5906}" dt="2024-01-14T22:13:54.233" v="2497" actId="6264"/>
          <ac:spMkLst>
            <pc:docMk/>
            <pc:sldMk cId="2375576187" sldId="271"/>
            <ac:spMk id="8" creationId="{73554BF6-299B-BDEC-03C2-A99D48F15261}"/>
          </ac:spMkLst>
        </pc:spChg>
        <pc:spChg chg="add del mod">
          <ac:chgData name="almir innocenti" userId="120029997511f8f3" providerId="LiveId" clId="{9C42E580-4655-4062-B0C6-90BAFA4F5906}" dt="2024-01-14T22:13:54.233" v="2497" actId="6264"/>
          <ac:spMkLst>
            <pc:docMk/>
            <pc:sldMk cId="2375576187" sldId="271"/>
            <ac:spMk id="9" creationId="{D6C94A63-F0A1-657F-D92D-7ADF592FE63C}"/>
          </ac:spMkLst>
        </pc:spChg>
        <pc:spChg chg="add del">
          <ac:chgData name="almir innocenti" userId="120029997511f8f3" providerId="LiveId" clId="{9C42E580-4655-4062-B0C6-90BAFA4F5906}" dt="2024-01-14T20:47:24.772" v="2234" actId="26606"/>
          <ac:spMkLst>
            <pc:docMk/>
            <pc:sldMk cId="2375576187" sldId="271"/>
            <ac:spMk id="10" creationId="{85ED3100-3941-4F9A-9FAB-4A7A9B4A0014}"/>
          </ac:spMkLst>
        </pc:spChg>
        <pc:spChg chg="add del mod ord">
          <ac:chgData name="almir innocenti" userId="120029997511f8f3" providerId="LiveId" clId="{9C42E580-4655-4062-B0C6-90BAFA4F5906}" dt="2024-01-14T22:19:08.257" v="2549" actId="478"/>
          <ac:spMkLst>
            <pc:docMk/>
            <pc:sldMk cId="2375576187" sldId="271"/>
            <ac:spMk id="11" creationId="{C8F288FD-0506-4B0D-3DA5-3F5E075386C7}"/>
          </ac:spMkLst>
        </pc:spChg>
        <pc:spChg chg="add del">
          <ac:chgData name="almir innocenti" userId="120029997511f8f3" providerId="LiveId" clId="{9C42E580-4655-4062-B0C6-90BAFA4F5906}" dt="2024-01-14T20:47:34.301" v="2240" actId="26606"/>
          <ac:spMkLst>
            <pc:docMk/>
            <pc:sldMk cId="2375576187" sldId="271"/>
            <ac:spMk id="11" creationId="{E8A8EAB8-D2FF-444D-B34B-7D32F106AD0E}"/>
          </ac:spMkLst>
        </pc:spChg>
        <pc:spChg chg="add del">
          <ac:chgData name="almir innocenti" userId="120029997511f8f3" providerId="LiveId" clId="{9C42E580-4655-4062-B0C6-90BAFA4F5906}" dt="2024-01-14T20:47:24.772" v="2234" actId="26606"/>
          <ac:spMkLst>
            <pc:docMk/>
            <pc:sldMk cId="2375576187" sldId="271"/>
            <ac:spMk id="12" creationId="{8CBEFB3C-8BDC-4A1B-94A5-A6A24CBB6A56}"/>
          </ac:spMkLst>
        </pc:spChg>
        <pc:spChg chg="add mod ord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13" creationId="{EB24DDCD-4438-A76C-9E04-51732074B3DE}"/>
          </ac:spMkLst>
        </pc:spChg>
        <pc:spChg chg="add del">
          <ac:chgData name="almir innocenti" userId="120029997511f8f3" providerId="LiveId" clId="{9C42E580-4655-4062-B0C6-90BAFA4F5906}" dt="2024-01-14T22:16:24.319" v="2520" actId="26606"/>
          <ac:spMkLst>
            <pc:docMk/>
            <pc:sldMk cId="2375576187" sldId="271"/>
            <ac:spMk id="16" creationId="{EDDBB197-D710-4A4F-A9CA-FD2177498BE8}"/>
          </ac:spMkLst>
        </pc:spChg>
        <pc:spChg chg="add mod">
          <ac:chgData name="almir innocenti" userId="120029997511f8f3" providerId="LiveId" clId="{9C42E580-4655-4062-B0C6-90BAFA4F5906}" dt="2024-01-14T22:24:46.430" v="2577" actId="255"/>
          <ac:spMkLst>
            <pc:docMk/>
            <pc:sldMk cId="2375576187" sldId="271"/>
            <ac:spMk id="17" creationId="{9C2691DB-A54B-DFAF-EE77-06141C70AEAC}"/>
          </ac:spMkLst>
        </pc:spChg>
        <pc:spChg chg="add del">
          <ac:chgData name="almir innocenti" userId="120029997511f8f3" providerId="LiveId" clId="{9C42E580-4655-4062-B0C6-90BAFA4F5906}" dt="2024-01-14T20:47:35.443" v="2242" actId="26606"/>
          <ac:spMkLst>
            <pc:docMk/>
            <pc:sldMk cId="2375576187" sldId="271"/>
            <ac:spMk id="17" creationId="{E8A8EAB8-D2FF-444D-B34B-7D32F106AD0E}"/>
          </ac:spMkLst>
        </pc:spChg>
        <pc:spChg chg="add mod">
          <ac:chgData name="almir innocenti" userId="120029997511f8f3" providerId="LiveId" clId="{9C42E580-4655-4062-B0C6-90BAFA4F5906}" dt="2024-01-14T22:24:38.028" v="2576" actId="255"/>
          <ac:spMkLst>
            <pc:docMk/>
            <pc:sldMk cId="2375576187" sldId="271"/>
            <ac:spMk id="18" creationId="{7EC6F89B-ADF4-5CFD-F6E2-512E10740511}"/>
          </ac:spMkLst>
        </pc:spChg>
        <pc:spChg chg="add mod">
          <ac:chgData name="almir innocenti" userId="120029997511f8f3" providerId="LiveId" clId="{9C42E580-4655-4062-B0C6-90BAFA4F5906}" dt="2024-01-14T22:25:05.973" v="2579" actId="255"/>
          <ac:spMkLst>
            <pc:docMk/>
            <pc:sldMk cId="2375576187" sldId="271"/>
            <ac:spMk id="19" creationId="{A2301739-5391-1D3B-CCC8-D13A6302E853}"/>
          </ac:spMkLst>
        </pc:spChg>
        <pc:spChg chg="add del">
          <ac:chgData name="almir innocenti" userId="120029997511f8f3" providerId="LiveId" clId="{9C42E580-4655-4062-B0C6-90BAFA4F5906}" dt="2024-01-14T20:47:35.443" v="2242" actId="26606"/>
          <ac:spMkLst>
            <pc:docMk/>
            <pc:sldMk cId="2375576187" sldId="271"/>
            <ac:spMk id="20" creationId="{9DD005C1-8C51-42D6-9BEE-B9B83849743D}"/>
          </ac:spMkLst>
        </pc:spChg>
        <pc:spChg chg="add del">
          <ac:chgData name="almir innocenti" userId="120029997511f8f3" providerId="LiveId" clId="{9C42E580-4655-4062-B0C6-90BAFA4F5906}" dt="2024-01-14T20:47:26.217" v="2236" actId="26606"/>
          <ac:spMkLst>
            <pc:docMk/>
            <pc:sldMk cId="2375576187" sldId="271"/>
            <ac:spMk id="21" creationId="{3ECBE1F1-D69B-4AFA-ABD5-8E41720EF6DE}"/>
          </ac:spMkLst>
        </pc:spChg>
        <pc:spChg chg="add del mod">
          <ac:chgData name="almir innocenti" userId="120029997511f8f3" providerId="LiveId" clId="{9C42E580-4655-4062-B0C6-90BAFA4F5906}" dt="2024-01-14T22:19:10.047" v="2550" actId="478"/>
          <ac:spMkLst>
            <pc:docMk/>
            <pc:sldMk cId="2375576187" sldId="271"/>
            <ac:spMk id="21" creationId="{54151AE4-E67C-3BB4-D659-3813D65A74F7}"/>
          </ac:spMkLst>
        </pc:spChg>
        <pc:spChg chg="add del">
          <ac:chgData name="almir innocenti" userId="120029997511f8f3" providerId="LiveId" clId="{9C42E580-4655-4062-B0C6-90BAFA4F5906}" dt="2024-01-14T20:47:26.217" v="2236" actId="26606"/>
          <ac:spMkLst>
            <pc:docMk/>
            <pc:sldMk cId="2375576187" sldId="271"/>
            <ac:spMk id="23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0:47:35.443" v="2242" actId="26606"/>
          <ac:spMkLst>
            <pc:docMk/>
            <pc:sldMk cId="2375576187" sldId="271"/>
            <ac:spMk id="24" creationId="{C61F2F60-14E3-4196-B7CE-175E46F04481}"/>
          </ac:spMkLst>
        </pc:spChg>
        <pc:spChg chg="add del">
          <ac:chgData name="almir innocenti" userId="120029997511f8f3" providerId="LiveId" clId="{9C42E580-4655-4062-B0C6-90BAFA4F5906}" dt="2024-01-14T20:47:29.905" v="2238" actId="26606"/>
          <ac:spMkLst>
            <pc:docMk/>
            <pc:sldMk cId="2375576187" sldId="271"/>
            <ac:spMk id="25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0:47:36.787" v="2244" actId="26606"/>
          <ac:spMkLst>
            <pc:docMk/>
            <pc:sldMk cId="2375576187" sldId="271"/>
            <ac:spMk id="27" creationId="{E8A8EAB8-D2FF-444D-B34B-7D32F106AD0E}"/>
          </ac:spMkLst>
        </pc:spChg>
        <pc:spChg chg="add del">
          <ac:chgData name="almir innocenti" userId="120029997511f8f3" providerId="LiveId" clId="{9C42E580-4655-4062-B0C6-90BAFA4F5906}" dt="2024-01-14T20:47:36.787" v="2244" actId="26606"/>
          <ac:spMkLst>
            <pc:docMk/>
            <pc:sldMk cId="2375576187" sldId="271"/>
            <ac:spMk id="29" creationId="{9DD005C1-8C51-42D6-9BEE-B9B83849743D}"/>
          </ac:spMkLst>
        </pc:spChg>
        <pc:spChg chg="add del">
          <ac:chgData name="almir innocenti" userId="120029997511f8f3" providerId="LiveId" clId="{9C42E580-4655-4062-B0C6-90BAFA4F5906}" dt="2024-01-14T20:47:36.787" v="2244" actId="26606"/>
          <ac:spMkLst>
            <pc:docMk/>
            <pc:sldMk cId="2375576187" sldId="271"/>
            <ac:spMk id="30" creationId="{C61F2F60-14E3-4196-B7CE-175E46F04481}"/>
          </ac:spMkLst>
        </pc:spChg>
        <pc:spChg chg="add del">
          <ac:chgData name="almir innocenti" userId="120029997511f8f3" providerId="LiveId" clId="{9C42E580-4655-4062-B0C6-90BAFA4F5906}" dt="2024-01-14T22:16:24.319" v="2520" actId="26606"/>
          <ac:spMkLst>
            <pc:docMk/>
            <pc:sldMk cId="2375576187" sldId="271"/>
            <ac:spMk id="31" creationId="{975D1CFA-2CDB-4B64-BD9F-85744E8DA12F}"/>
          </ac:spMkLst>
        </pc:spChg>
        <pc:spChg chg="add del">
          <ac:chgData name="almir innocenti" userId="120029997511f8f3" providerId="LiveId" clId="{9C42E580-4655-4062-B0C6-90BAFA4F5906}" dt="2024-01-14T22:17:28.113" v="2532" actId="26606"/>
          <ac:spMkLst>
            <pc:docMk/>
            <pc:sldMk cId="2375576187" sldId="271"/>
            <ac:spMk id="35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2:17:28.113" v="2532" actId="26606"/>
          <ac:spMkLst>
            <pc:docMk/>
            <pc:sldMk cId="2375576187" sldId="271"/>
            <ac:spMk id="37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17:39.467" v="2534" actId="26606"/>
          <ac:spMkLst>
            <pc:docMk/>
            <pc:sldMk cId="2375576187" sldId="271"/>
            <ac:spMk id="39" creationId="{DBC6133C-0615-4CE4-9132-37E609A9BDFA}"/>
          </ac:spMkLst>
        </pc:spChg>
        <pc:spChg chg="add del">
          <ac:chgData name="almir innocenti" userId="120029997511f8f3" providerId="LiveId" clId="{9C42E580-4655-4062-B0C6-90BAFA4F5906}" dt="2024-01-14T22:17:39.467" v="2534" actId="26606"/>
          <ac:spMkLst>
            <pc:docMk/>
            <pc:sldMk cId="2375576187" sldId="271"/>
            <ac:spMk id="41" creationId="{169CC832-2974-4E8D-90ED-3E2941BA7336}"/>
          </ac:spMkLst>
        </pc:spChg>
        <pc:spChg chg="add del">
          <ac:chgData name="almir innocenti" userId="120029997511f8f3" providerId="LiveId" clId="{9C42E580-4655-4062-B0C6-90BAFA4F5906}" dt="2024-01-14T22:16:25.803" v="2522" actId="26606"/>
          <ac:spMkLst>
            <pc:docMk/>
            <pc:sldMk cId="2375576187" sldId="271"/>
            <ac:spMk id="42" creationId="{6F4C891B-62D0-4250-AEB7-0F42BAD78D7D}"/>
          </ac:spMkLst>
        </pc:spChg>
        <pc:spChg chg="add del">
          <ac:chgData name="almir innocenti" userId="120029997511f8f3" providerId="LiveId" clId="{9C42E580-4655-4062-B0C6-90BAFA4F5906}" dt="2024-01-14T22:17:39.467" v="2534" actId="26606"/>
          <ac:spMkLst>
            <pc:docMk/>
            <pc:sldMk cId="2375576187" sldId="271"/>
            <ac:spMk id="44" creationId="{55222F96-971A-4F90-B841-6BAB416C7AC1}"/>
          </ac:spMkLst>
        </pc:spChg>
        <pc:spChg chg="add del">
          <ac:chgData name="almir innocenti" userId="120029997511f8f3" providerId="LiveId" clId="{9C42E580-4655-4062-B0C6-90BAFA4F5906}" dt="2024-01-14T22:17:39.467" v="2534" actId="26606"/>
          <ac:spMkLst>
            <pc:docMk/>
            <pc:sldMk cId="2375576187" sldId="271"/>
            <ac:spMk id="46" creationId="{08980754-6F4B-43C9-B9BE-127B6BED6586}"/>
          </ac:spMkLst>
        </pc:spChg>
        <pc:spChg chg="add del">
          <ac:chgData name="almir innocenti" userId="120029997511f8f3" providerId="LiveId" clId="{9C42E580-4655-4062-B0C6-90BAFA4F5906}" dt="2024-01-14T22:17:39.467" v="2534" actId="26606"/>
          <ac:spMkLst>
            <pc:docMk/>
            <pc:sldMk cId="2375576187" sldId="271"/>
            <ac:spMk id="49" creationId="{2C1BBA94-3F40-40AA-8BB9-E69E25E537C1}"/>
          </ac:spMkLst>
        </pc:spChg>
        <pc:spChg chg="add del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51" creationId="{560AFAAC-EA6C-45A9-9E03-C9C9F0193B4F}"/>
          </ac:spMkLst>
        </pc:spChg>
        <pc:spChg chg="add del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52" creationId="{83549E37-C86B-4401-90BD-D8BF83859F14}"/>
          </ac:spMkLst>
        </pc:spChg>
        <pc:spChg chg="add del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53" creationId="{8A17784E-76D8-4521-A77D-0D2EBB923004}"/>
          </ac:spMkLst>
        </pc:spChg>
        <pc:spChg chg="add del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54" creationId="{C0036C6B-F09C-4EAB-AE02-8D056EE74856}"/>
          </ac:spMkLst>
        </pc:spChg>
        <pc:spChg chg="add del">
          <ac:chgData name="almir innocenti" userId="120029997511f8f3" providerId="LiveId" clId="{9C42E580-4655-4062-B0C6-90BAFA4F5906}" dt="2024-01-14T22:17:50.689" v="2536" actId="26606"/>
          <ac:spMkLst>
            <pc:docMk/>
            <pc:sldMk cId="2375576187" sldId="271"/>
            <ac:spMk id="55" creationId="{FC8D5885-2804-4D3C-BE31-902E4D3279B0}"/>
          </ac:spMkLst>
        </pc:spChg>
        <pc:spChg chg="del">
          <ac:chgData name="almir innocenti" userId="120029997511f8f3" providerId="LiveId" clId="{9C42E580-4655-4062-B0C6-90BAFA4F5906}" dt="2024-01-14T20:45:27.888" v="2144" actId="6264"/>
          <ac:spMkLst>
            <pc:docMk/>
            <pc:sldMk cId="2375576187" sldId="271"/>
            <ac:spMk id="64" creationId="{007891EC-4501-44ED-A8C8-B11B6DB767AB}"/>
          </ac:spMkLst>
        </pc:spChg>
        <pc:spChg chg="del">
          <ac:chgData name="almir innocenti" userId="120029997511f8f3" providerId="LiveId" clId="{9C42E580-4655-4062-B0C6-90BAFA4F5906}" dt="2024-01-14T20:45:27.888" v="2144" actId="6264"/>
          <ac:spMkLst>
            <pc:docMk/>
            <pc:sldMk cId="2375576187" sldId="271"/>
            <ac:spMk id="66" creationId="{C1DD1A8A-57D5-4A81-AD04-532B043C5611}"/>
          </ac:spMkLst>
        </pc:spChg>
        <pc:grpChg chg="add del">
          <ac:chgData name="almir innocenti" userId="120029997511f8f3" providerId="LiveId" clId="{9C42E580-4655-4062-B0C6-90BAFA4F5906}" dt="2024-01-14T20:47:24.772" v="2234" actId="26606"/>
          <ac:grpSpMkLst>
            <pc:docMk/>
            <pc:sldMk cId="2375576187" sldId="271"/>
            <ac:grpSpMk id="14" creationId="{7A9648D6-B41B-42D0-A817-AE2607B0B5B8}"/>
          </ac:grpSpMkLst>
        </pc:grpChg>
        <pc:grpChg chg="add del">
          <ac:chgData name="almir innocenti" userId="120029997511f8f3" providerId="LiveId" clId="{9C42E580-4655-4062-B0C6-90BAFA4F5906}" dt="2024-01-14T22:16:24.319" v="2520" actId="26606"/>
          <ac:grpSpMkLst>
            <pc:docMk/>
            <pc:sldMk cId="2375576187" sldId="271"/>
            <ac:grpSpMk id="33" creationId="{25EE5136-01F1-466C-962D-BA9B4C6757AA}"/>
          </ac:grpSpMkLst>
        </pc:grpChg>
        <pc:graphicFrameChg chg="add del">
          <ac:chgData name="almir innocenti" userId="120029997511f8f3" providerId="LiveId" clId="{9C42E580-4655-4062-B0C6-90BAFA4F5906}" dt="2024-01-14T20:47:39.336" v="2246" actId="26606"/>
          <ac:graphicFrameMkLst>
            <pc:docMk/>
            <pc:sldMk cId="2375576187" sldId="271"/>
            <ac:graphicFrameMk id="32" creationId="{9061B449-1E47-3947-BA5B-AC844D9B0C82}"/>
          </ac:graphicFrameMkLst>
        </pc:graphicFrameChg>
        <pc:graphicFrameChg chg="add del">
          <ac:chgData name="almir innocenti" userId="120029997511f8f3" providerId="LiveId" clId="{9C42E580-4655-4062-B0C6-90BAFA4F5906}" dt="2024-01-14T20:47:42.189" v="2248" actId="26606"/>
          <ac:graphicFrameMkLst>
            <pc:docMk/>
            <pc:sldMk cId="2375576187" sldId="271"/>
            <ac:graphicFrameMk id="34" creationId="{836B4D46-5135-24BA-4597-C30F1C7AD731}"/>
          </ac:graphicFrameMkLst>
        </pc:graphicFrameChg>
        <pc:graphicFrameChg chg="add del mod ord">
          <ac:chgData name="almir innocenti" userId="120029997511f8f3" providerId="LiveId" clId="{9C42E580-4655-4062-B0C6-90BAFA4F5906}" dt="2024-01-14T22:15:12.613" v="2503" actId="478"/>
          <ac:graphicFrameMkLst>
            <pc:docMk/>
            <pc:sldMk cId="2375576187" sldId="271"/>
            <ac:graphicFrameMk id="36" creationId="{5DDD745D-6E7B-802A-328C-37A2C3945BD4}"/>
          </ac:graphicFrameMkLst>
        </pc:graphicFrameChg>
        <pc:graphicFrameChg chg="add del">
          <ac:chgData name="almir innocenti" userId="120029997511f8f3" providerId="LiveId" clId="{9C42E580-4655-4062-B0C6-90BAFA4F5906}" dt="2024-01-14T22:16:30.771" v="2524" actId="26606"/>
          <ac:graphicFrameMkLst>
            <pc:docMk/>
            <pc:sldMk cId="2375576187" sldId="271"/>
            <ac:graphicFrameMk id="45" creationId="{A7C18C63-DB77-57C4-8D44-9EB3187DAE47}"/>
          </ac:graphicFrameMkLst>
        </pc:graphicFrameChg>
        <pc:graphicFrameChg chg="add del">
          <ac:chgData name="almir innocenti" userId="120029997511f8f3" providerId="LiveId" clId="{9C42E580-4655-4062-B0C6-90BAFA4F5906}" dt="2024-01-14T22:16:55.643" v="2526" actId="26606"/>
          <ac:graphicFrameMkLst>
            <pc:docMk/>
            <pc:sldMk cId="2375576187" sldId="271"/>
            <ac:graphicFrameMk id="47" creationId="{D5B5CA0A-ADA7-FE0D-F6E0-BDF34CC54C1F}"/>
          </ac:graphicFrameMkLst>
        </pc:graphicFrameChg>
        <pc:picChg chg="add del mod">
          <ac:chgData name="almir innocenti" userId="120029997511f8f3" providerId="LiveId" clId="{9C42E580-4655-4062-B0C6-90BAFA4F5906}" dt="2024-01-14T22:13:33.541" v="2494" actId="478"/>
          <ac:picMkLst>
            <pc:docMk/>
            <pc:sldMk cId="2375576187" sldId="271"/>
            <ac:picMk id="4" creationId="{04FD69CF-068E-EB63-256A-DF1FE688DA66}"/>
          </ac:picMkLst>
        </pc:picChg>
        <pc:picChg chg="add del">
          <ac:chgData name="almir innocenti" userId="120029997511f8f3" providerId="LiveId" clId="{9C42E580-4655-4062-B0C6-90BAFA4F5906}" dt="2024-01-14T20:47:24.772" v="2234" actId="26606"/>
          <ac:picMkLst>
            <pc:docMk/>
            <pc:sldMk cId="2375576187" sldId="271"/>
            <ac:picMk id="6" creationId="{54DACAFB-63C3-A9BC-AD25-DBF2A8C52EDF}"/>
          </ac:picMkLst>
        </pc:picChg>
        <pc:picChg chg="add del">
          <ac:chgData name="almir innocenti" userId="120029997511f8f3" providerId="LiveId" clId="{9C42E580-4655-4062-B0C6-90BAFA4F5906}" dt="2024-01-14T20:47:34.301" v="2240" actId="26606"/>
          <ac:picMkLst>
            <pc:docMk/>
            <pc:sldMk cId="2375576187" sldId="271"/>
            <ac:picMk id="8" creationId="{C03CB64F-C774-C83A-F43E-9F9A18B8A865}"/>
          </ac:picMkLst>
        </pc:picChg>
        <pc:picChg chg="add del mod">
          <ac:chgData name="almir innocenti" userId="120029997511f8f3" providerId="LiveId" clId="{9C42E580-4655-4062-B0C6-90BAFA4F5906}" dt="2024-01-14T22:21:24.787" v="2571" actId="478"/>
          <ac:picMkLst>
            <pc:docMk/>
            <pc:sldMk cId="2375576187" sldId="271"/>
            <ac:picMk id="15" creationId="{82463C7E-980E-6C6D-FCAB-D416EE456328}"/>
          </ac:picMkLst>
        </pc:picChg>
        <pc:picChg chg="add del">
          <ac:chgData name="almir innocenti" userId="120029997511f8f3" providerId="LiveId" clId="{9C42E580-4655-4062-B0C6-90BAFA4F5906}" dt="2024-01-14T20:47:35.443" v="2242" actId="26606"/>
          <ac:picMkLst>
            <pc:docMk/>
            <pc:sldMk cId="2375576187" sldId="271"/>
            <ac:picMk id="18" creationId="{13E5FA2F-93B9-5FA3-0F48-C6FF348ECED5}"/>
          </ac:picMkLst>
        </pc:picChg>
        <pc:picChg chg="add del">
          <ac:chgData name="almir innocenti" userId="120029997511f8f3" providerId="LiveId" clId="{9C42E580-4655-4062-B0C6-90BAFA4F5906}" dt="2024-01-14T20:47:26.217" v="2236" actId="26606"/>
          <ac:picMkLst>
            <pc:docMk/>
            <pc:sldMk cId="2375576187" sldId="271"/>
            <ac:picMk id="22" creationId="{629E494E-D2B0-E2B5-2933-20F036DB6C2D}"/>
          </ac:picMkLst>
        </pc:picChg>
        <pc:picChg chg="add del">
          <ac:chgData name="almir innocenti" userId="120029997511f8f3" providerId="LiveId" clId="{9C42E580-4655-4062-B0C6-90BAFA4F5906}" dt="2024-01-14T20:47:29.905" v="2238" actId="26606"/>
          <ac:picMkLst>
            <pc:docMk/>
            <pc:sldMk cId="2375576187" sldId="271"/>
            <ac:picMk id="26" creationId="{FD80AEA4-FFA7-AFC6-85D4-DE4CABDE1A2A}"/>
          </ac:picMkLst>
        </pc:picChg>
        <pc:picChg chg="add del">
          <ac:chgData name="almir innocenti" userId="120029997511f8f3" providerId="LiveId" clId="{9C42E580-4655-4062-B0C6-90BAFA4F5906}" dt="2024-01-14T20:47:36.787" v="2244" actId="26606"/>
          <ac:picMkLst>
            <pc:docMk/>
            <pc:sldMk cId="2375576187" sldId="271"/>
            <ac:picMk id="28" creationId="{D5C68252-E465-F1CA-7CB8-D00701635C0E}"/>
          </ac:picMkLst>
        </pc:picChg>
        <pc:picChg chg="add mod">
          <ac:chgData name="almir innocenti" userId="120029997511f8f3" providerId="LiveId" clId="{9C42E580-4655-4062-B0C6-90BAFA4F5906}" dt="2024-01-14T22:21:35.832" v="2575" actId="1076"/>
          <ac:picMkLst>
            <pc:docMk/>
            <pc:sldMk cId="2375576187" sldId="271"/>
            <ac:picMk id="34" creationId="{5D47EF31-2C92-1DD4-A810-0E8D3CF81469}"/>
          </ac:picMkLst>
        </pc:picChg>
        <pc:picChg chg="add del">
          <ac:chgData name="almir innocenti" userId="120029997511f8f3" providerId="LiveId" clId="{9C42E580-4655-4062-B0C6-90BAFA4F5906}" dt="2024-01-14T22:16:24.319" v="2520" actId="26606"/>
          <ac:picMkLst>
            <pc:docMk/>
            <pc:sldMk cId="2375576187" sldId="271"/>
            <ac:picMk id="40" creationId="{A8D7B5CD-11B7-DAFE-CEFC-C8300E22E947}"/>
          </ac:picMkLst>
        </pc:picChg>
        <pc:picChg chg="add del">
          <ac:chgData name="almir innocenti" userId="120029997511f8f3" providerId="LiveId" clId="{9C42E580-4655-4062-B0C6-90BAFA4F5906}" dt="2024-01-14T22:16:25.803" v="2522" actId="26606"/>
          <ac:picMkLst>
            <pc:docMk/>
            <pc:sldMk cId="2375576187" sldId="271"/>
            <ac:picMk id="43" creationId="{9F3F129D-9638-518E-F566-022E2D58C59C}"/>
          </ac:picMkLst>
        </pc:picChg>
        <pc:picChg chg="del">
          <ac:chgData name="almir innocenti" userId="120029997511f8f3" providerId="LiveId" clId="{9C42E580-4655-4062-B0C6-90BAFA4F5906}" dt="2024-01-14T20:45:21.038" v="2143" actId="478"/>
          <ac:picMkLst>
            <pc:docMk/>
            <pc:sldMk cId="2375576187" sldId="271"/>
            <ac:picMk id="48" creationId="{3E1DF354-08B4-7F1F-9366-A3DD539EAC47}"/>
          </ac:picMkLst>
        </pc:picChg>
        <pc:cxnChg chg="add del">
          <ac:chgData name="almir innocenti" userId="120029997511f8f3" providerId="LiveId" clId="{9C42E580-4655-4062-B0C6-90BAFA4F5906}" dt="2024-01-14T20:47:34.301" v="2240" actId="26606"/>
          <ac:cxnSpMkLst>
            <pc:docMk/>
            <pc:sldMk cId="2375576187" sldId="271"/>
            <ac:cxnSpMk id="13" creationId="{EEA38897-7BA3-4408-8083-3235339C4A60}"/>
          </ac:cxnSpMkLst>
        </pc:cxnChg>
        <pc:cxnChg chg="add del">
          <ac:chgData name="almir innocenti" userId="120029997511f8f3" providerId="LiveId" clId="{9C42E580-4655-4062-B0C6-90BAFA4F5906}" dt="2024-01-14T20:47:34.301" v="2240" actId="26606"/>
          <ac:cxnSpMkLst>
            <pc:docMk/>
            <pc:sldMk cId="2375576187" sldId="271"/>
            <ac:cxnSpMk id="15" creationId="{F11AD06B-AB20-4097-8606-5DA00DBACE88}"/>
          </ac:cxnSpMkLst>
        </pc:cxnChg>
        <pc:cxnChg chg="add del">
          <ac:chgData name="almir innocenti" userId="120029997511f8f3" providerId="LiveId" clId="{9C42E580-4655-4062-B0C6-90BAFA4F5906}" dt="2024-01-14T20:47:24.772" v="2234" actId="26606"/>
          <ac:cxnSpMkLst>
            <pc:docMk/>
            <pc:sldMk cId="2375576187" sldId="271"/>
            <ac:cxnSpMk id="19" creationId="{C49DA8F6-BCC1-4447-B54C-57856834B94B}"/>
          </ac:cxnSpMkLst>
        </pc:cxnChg>
        <pc:cxnChg chg="add del mod">
          <ac:chgData name="almir innocenti" userId="120029997511f8f3" providerId="LiveId" clId="{9C42E580-4655-4062-B0C6-90BAFA4F5906}" dt="2024-01-14T22:20:30.863" v="2564" actId="478"/>
          <ac:cxnSpMkLst>
            <pc:docMk/>
            <pc:sldMk cId="2375576187" sldId="271"/>
            <ac:cxnSpMk id="23" creationId="{314B9447-1B97-DF97-6FEA-40AD5B2D7755}"/>
          </ac:cxnSpMkLst>
        </pc:cxnChg>
        <pc:cxnChg chg="add">
          <ac:chgData name="almir innocenti" userId="120029997511f8f3" providerId="LiveId" clId="{9C42E580-4655-4062-B0C6-90BAFA4F5906}" dt="2024-01-14T22:20:34.351" v="2565" actId="11529"/>
          <ac:cxnSpMkLst>
            <pc:docMk/>
            <pc:sldMk cId="2375576187" sldId="271"/>
            <ac:cxnSpMk id="26" creationId="{E6BAC870-D463-B7F2-3C3A-A350E802B14F}"/>
          </ac:cxnSpMkLst>
        </pc:cxnChg>
        <pc:cxnChg chg="add del mod">
          <ac:chgData name="almir innocenti" userId="120029997511f8f3" providerId="LiveId" clId="{9C42E580-4655-4062-B0C6-90BAFA4F5906}" dt="2024-01-14T22:20:44.702" v="2567" actId="478"/>
          <ac:cxnSpMkLst>
            <pc:docMk/>
            <pc:sldMk cId="2375576187" sldId="271"/>
            <ac:cxnSpMk id="28" creationId="{46819DB9-8392-67C1-1066-74E2235596FF}"/>
          </ac:cxnSpMkLst>
        </pc:cxnChg>
        <pc:cxnChg chg="add">
          <ac:chgData name="almir innocenti" userId="120029997511f8f3" providerId="LiveId" clId="{9C42E580-4655-4062-B0C6-90BAFA4F5906}" dt="2024-01-14T22:20:59.926" v="2568" actId="11529"/>
          <ac:cxnSpMkLst>
            <pc:docMk/>
            <pc:sldMk cId="2375576187" sldId="271"/>
            <ac:cxnSpMk id="30" creationId="{49C4A055-B500-F63C-6BED-A82F1AC4BB02}"/>
          </ac:cxnSpMkLst>
        </pc:cxnChg>
      </pc:sldChg>
      <pc:sldChg chg="addSp delSp modSp add mod delDesignElem chgLayout">
        <pc:chgData name="almir innocenti" userId="120029997511f8f3" providerId="LiveId" clId="{9C42E580-4655-4062-B0C6-90BAFA4F5906}" dt="2024-01-15T02:30:55.374" v="3936"/>
        <pc:sldMkLst>
          <pc:docMk/>
          <pc:sldMk cId="3760199592" sldId="272"/>
        </pc:sldMkLst>
        <pc:spChg chg="add del mod">
          <ac:chgData name="almir innocenti" userId="120029997511f8f3" providerId="LiveId" clId="{9C42E580-4655-4062-B0C6-90BAFA4F5906}" dt="2024-01-14T22:26:02.177" v="2582" actId="6264"/>
          <ac:spMkLst>
            <pc:docMk/>
            <pc:sldMk cId="3760199592" sldId="272"/>
            <ac:spMk id="2" creationId="{442BF6A5-9E06-3536-4A5F-DA52197994DE}"/>
          </ac:spMkLst>
        </pc:spChg>
        <pc:spChg chg="add del mod ord">
          <ac:chgData name="almir innocenti" userId="120029997511f8f3" providerId="LiveId" clId="{9C42E580-4655-4062-B0C6-90BAFA4F5906}" dt="2024-01-14T22:26:50.001" v="2590"/>
          <ac:spMkLst>
            <pc:docMk/>
            <pc:sldMk cId="3760199592" sldId="272"/>
            <ac:spMk id="3" creationId="{0F1034B0-8971-1E64-A222-B699B482F5A0}"/>
          </ac:spMkLst>
        </pc:spChg>
        <pc:spChg chg="add del mod">
          <ac:chgData name="almir innocenti" userId="120029997511f8f3" providerId="LiveId" clId="{9C42E580-4655-4062-B0C6-90BAFA4F5906}" dt="2024-01-14T22:26:52.311" v="2591" actId="478"/>
          <ac:spMkLst>
            <pc:docMk/>
            <pc:sldMk cId="3760199592" sldId="272"/>
            <ac:spMk id="4" creationId="{D75CAF5D-3683-CDFD-1089-9E73DBBDF199}"/>
          </ac:spMkLst>
        </pc:spChg>
        <pc:spChg chg="add del mod">
          <ac:chgData name="almir innocenti" userId="120029997511f8f3" providerId="LiveId" clId="{9C42E580-4655-4062-B0C6-90BAFA4F5906}" dt="2024-01-14T22:28:41.674" v="2667" actId="26606"/>
          <ac:spMkLst>
            <pc:docMk/>
            <pc:sldMk cId="3760199592" sldId="272"/>
            <ac:spMk id="5" creationId="{FE887ED3-89D6-CDB7-D79D-2529151C3C32}"/>
          </ac:spMkLst>
        </pc:spChg>
        <pc:spChg chg="add del mod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6" creationId="{82138063-0C69-7D4F-A9D6-D5DCB272020A}"/>
          </ac:spMkLst>
        </pc:spChg>
        <pc:spChg chg="add del mod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7" creationId="{8162B35E-2A78-F546-693D-5EBEB011035D}"/>
          </ac:spMkLst>
        </pc:spChg>
        <pc:spChg chg="add del mod">
          <ac:chgData name="almir innocenti" userId="120029997511f8f3" providerId="LiveId" clId="{9C42E580-4655-4062-B0C6-90BAFA4F5906}" dt="2024-01-14T22:35:22.731" v="2768" actId="6264"/>
          <ac:spMkLst>
            <pc:docMk/>
            <pc:sldMk cId="3760199592" sldId="272"/>
            <ac:spMk id="8" creationId="{5036EEC8-A732-18FA-291B-90F8531C248D}"/>
          </ac:spMkLst>
        </pc:spChg>
        <pc:spChg chg="add del mod">
          <ac:chgData name="almir innocenti" userId="120029997511f8f3" providerId="LiveId" clId="{9C42E580-4655-4062-B0C6-90BAFA4F5906}" dt="2024-01-14T22:35:22.731" v="2768" actId="6264"/>
          <ac:spMkLst>
            <pc:docMk/>
            <pc:sldMk cId="3760199592" sldId="272"/>
            <ac:spMk id="9" creationId="{ACA16E64-FCB9-D759-4DCE-3D0E125A212D}"/>
          </ac:spMkLst>
        </pc:spChg>
        <pc:spChg chg="add del mod">
          <ac:chgData name="almir innocenti" userId="120029997511f8f3" providerId="LiveId" clId="{9C42E580-4655-4062-B0C6-90BAFA4F5906}" dt="2024-01-14T22:35:24.120" v="2769" actId="6264"/>
          <ac:spMkLst>
            <pc:docMk/>
            <pc:sldMk cId="3760199592" sldId="272"/>
            <ac:spMk id="10" creationId="{7725093D-4641-C1F6-E020-3C4715EEEEFD}"/>
          </ac:spMkLst>
        </pc:spChg>
        <pc:spChg chg="add del mod">
          <ac:chgData name="almir innocenti" userId="120029997511f8f3" providerId="LiveId" clId="{9C42E580-4655-4062-B0C6-90BAFA4F5906}" dt="2024-01-14T22:35:24.120" v="2769" actId="6264"/>
          <ac:spMkLst>
            <pc:docMk/>
            <pc:sldMk cId="3760199592" sldId="272"/>
            <ac:spMk id="11" creationId="{62EB87B0-82F4-4D37-9C77-914A95DB1150}"/>
          </ac:spMkLst>
        </pc:spChg>
        <pc:spChg chg="mod ord">
          <ac:chgData name="almir innocenti" userId="120029997511f8f3" providerId="LiveId" clId="{9C42E580-4655-4062-B0C6-90BAFA4F5906}" dt="2024-01-15T02:30:55.374" v="3936"/>
          <ac:spMkLst>
            <pc:docMk/>
            <pc:sldMk cId="3760199592" sldId="272"/>
            <ac:spMk id="13" creationId="{EB24DDCD-4438-A76C-9E04-51732074B3DE}"/>
          </ac:spMkLst>
        </pc:spChg>
        <pc:spChg chg="del">
          <ac:chgData name="almir innocenti" userId="120029997511f8f3" providerId="LiveId" clId="{9C42E580-4655-4062-B0C6-90BAFA4F5906}" dt="2024-01-14T22:26:05.246" v="2583" actId="478"/>
          <ac:spMkLst>
            <pc:docMk/>
            <pc:sldMk cId="3760199592" sldId="272"/>
            <ac:spMk id="17" creationId="{9C2691DB-A54B-DFAF-EE77-06141C70AEAC}"/>
          </ac:spMkLst>
        </pc:spChg>
        <pc:spChg chg="del mod">
          <ac:chgData name="almir innocenti" userId="120029997511f8f3" providerId="LiveId" clId="{9C42E580-4655-4062-B0C6-90BAFA4F5906}" dt="2024-01-14T22:26:09.706" v="2585" actId="478"/>
          <ac:spMkLst>
            <pc:docMk/>
            <pc:sldMk cId="3760199592" sldId="272"/>
            <ac:spMk id="18" creationId="{7EC6F89B-ADF4-5CFD-F6E2-512E10740511}"/>
          </ac:spMkLst>
        </pc:spChg>
        <pc:spChg chg="del mod">
          <ac:chgData name="almir innocenti" userId="120029997511f8f3" providerId="LiveId" clId="{9C42E580-4655-4062-B0C6-90BAFA4F5906}" dt="2024-01-14T22:26:14.375" v="2587" actId="478"/>
          <ac:spMkLst>
            <pc:docMk/>
            <pc:sldMk cId="3760199592" sldId="272"/>
            <ac:spMk id="19" creationId="{A2301739-5391-1D3B-CCC8-D13A6302E853}"/>
          </ac:spMkLst>
        </pc:spChg>
        <pc:spChg chg="add del">
          <ac:chgData name="almir innocenti" userId="120029997511f8f3" providerId="LiveId" clId="{9C42E580-4655-4062-B0C6-90BAFA4F5906}" dt="2024-01-14T22:28:34.646" v="2662" actId="26606"/>
          <ac:spMkLst>
            <pc:docMk/>
            <pc:sldMk cId="3760199592" sldId="272"/>
            <ac:spMk id="39" creationId="{3756B343-807D-456E-AA26-80E96B75D13B}"/>
          </ac:spMkLst>
        </pc:spChg>
        <pc:spChg chg="add del">
          <ac:chgData name="almir innocenti" userId="120029997511f8f3" providerId="LiveId" clId="{9C42E580-4655-4062-B0C6-90BAFA4F5906}" dt="2024-01-14T22:29:27.189" v="2669" actId="26606"/>
          <ac:spMkLst>
            <pc:docMk/>
            <pc:sldMk cId="3760199592" sldId="272"/>
            <ac:spMk id="40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22:28:34.646" v="2662" actId="26606"/>
          <ac:spMkLst>
            <pc:docMk/>
            <pc:sldMk cId="3760199592" sldId="272"/>
            <ac:spMk id="41" creationId="{08980754-6F4B-43C9-B9BE-127B6BED6586}"/>
          </ac:spMkLst>
        </pc:spChg>
        <pc:spChg chg="add del">
          <ac:chgData name="almir innocenti" userId="120029997511f8f3" providerId="LiveId" clId="{9C42E580-4655-4062-B0C6-90BAFA4F5906}" dt="2024-01-14T22:29:27.189" v="2669" actId="26606"/>
          <ac:spMkLst>
            <pc:docMk/>
            <pc:sldMk cId="3760199592" sldId="272"/>
            <ac:spMk id="42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2:28:34.646" v="2662" actId="26606"/>
          <ac:spMkLst>
            <pc:docMk/>
            <pc:sldMk cId="3760199592" sldId="272"/>
            <ac:spMk id="43" creationId="{2C1BBA94-3F40-40AA-8BB9-E69E25E537C1}"/>
          </ac:spMkLst>
        </pc:spChg>
        <pc:spChg chg="add del">
          <ac:chgData name="almir innocenti" userId="120029997511f8f3" providerId="LiveId" clId="{9C42E580-4655-4062-B0C6-90BAFA4F5906}" dt="2024-01-14T22:29:29.947" v="2671" actId="26606"/>
          <ac:spMkLst>
            <pc:docMk/>
            <pc:sldMk cId="3760199592" sldId="272"/>
            <ac:spMk id="44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22:28:34.646" v="2662" actId="26606"/>
          <ac:spMkLst>
            <pc:docMk/>
            <pc:sldMk cId="3760199592" sldId="272"/>
            <ac:spMk id="45" creationId="{169CC832-2974-4E8D-90ED-3E2941BA7336}"/>
          </ac:spMkLst>
        </pc:spChg>
        <pc:spChg chg="add del">
          <ac:chgData name="almir innocenti" userId="120029997511f8f3" providerId="LiveId" clId="{9C42E580-4655-4062-B0C6-90BAFA4F5906}" dt="2024-01-14T22:29:29.947" v="2671" actId="26606"/>
          <ac:spMkLst>
            <pc:docMk/>
            <pc:sldMk cId="3760199592" sldId="272"/>
            <ac:spMk id="46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2:28:34.646" v="2662" actId="26606"/>
          <ac:spMkLst>
            <pc:docMk/>
            <pc:sldMk cId="3760199592" sldId="272"/>
            <ac:spMk id="47" creationId="{55222F96-971A-4F90-B841-6BAB416C7AC1}"/>
          </ac:spMkLst>
        </pc:spChg>
        <pc:spChg chg="add del">
          <ac:chgData name="almir innocenti" userId="120029997511f8f3" providerId="LiveId" clId="{9C42E580-4655-4062-B0C6-90BAFA4F5906}" dt="2024-01-14T22:29:35.291" v="2673" actId="26606"/>
          <ac:spMkLst>
            <pc:docMk/>
            <pc:sldMk cId="3760199592" sldId="272"/>
            <ac:spMk id="48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22:28:39.089" v="2664" actId="26606"/>
          <ac:spMkLst>
            <pc:docMk/>
            <pc:sldMk cId="3760199592" sldId="272"/>
            <ac:spMk id="49" creationId="{560AFAAC-EA6C-45A9-9E03-C9C9F0193B4F}"/>
          </ac:spMkLst>
        </pc:spChg>
        <pc:spChg chg="add del">
          <ac:chgData name="almir innocenti" userId="120029997511f8f3" providerId="LiveId" clId="{9C42E580-4655-4062-B0C6-90BAFA4F5906}" dt="2024-01-14T22:28:39.089" v="2664" actId="26606"/>
          <ac:spMkLst>
            <pc:docMk/>
            <pc:sldMk cId="3760199592" sldId="272"/>
            <ac:spMk id="50" creationId="{83549E37-C86B-4401-90BD-D8BF83859F14}"/>
          </ac:spMkLst>
        </pc:spChg>
        <pc:spChg chg="add del">
          <ac:chgData name="almir innocenti" userId="120029997511f8f3" providerId="LiveId" clId="{9C42E580-4655-4062-B0C6-90BAFA4F5906}" dt="2024-01-14T22:28:39.089" v="2664" actId="26606"/>
          <ac:spMkLst>
            <pc:docMk/>
            <pc:sldMk cId="3760199592" sldId="272"/>
            <ac:spMk id="51" creationId="{8A17784E-76D8-4521-A77D-0D2EBB923004}"/>
          </ac:spMkLst>
        </pc:spChg>
        <pc:spChg chg="add del">
          <ac:chgData name="almir innocenti" userId="120029997511f8f3" providerId="LiveId" clId="{9C42E580-4655-4062-B0C6-90BAFA4F5906}" dt="2024-01-14T22:28:39.089" v="2664" actId="26606"/>
          <ac:spMkLst>
            <pc:docMk/>
            <pc:sldMk cId="3760199592" sldId="272"/>
            <ac:spMk id="52" creationId="{C0036C6B-F09C-4EAB-AE02-8D056EE74856}"/>
          </ac:spMkLst>
        </pc:spChg>
        <pc:spChg chg="add del">
          <ac:chgData name="almir innocenti" userId="120029997511f8f3" providerId="LiveId" clId="{9C42E580-4655-4062-B0C6-90BAFA4F5906}" dt="2024-01-14T22:28:39.089" v="2664" actId="26606"/>
          <ac:spMkLst>
            <pc:docMk/>
            <pc:sldMk cId="3760199592" sldId="272"/>
            <ac:spMk id="53" creationId="{FC8D5885-2804-4D3C-BE31-902E4D3279B0}"/>
          </ac:spMkLst>
        </pc:spChg>
        <pc:spChg chg="add del">
          <ac:chgData name="almir innocenti" userId="120029997511f8f3" providerId="LiveId" clId="{9C42E580-4655-4062-B0C6-90BAFA4F5906}" dt="2024-01-14T22:29:35.291" v="2673" actId="26606"/>
          <ac:spMkLst>
            <pc:docMk/>
            <pc:sldMk cId="3760199592" sldId="272"/>
            <ac:spMk id="54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2:36:56.949" v="2829" actId="26606"/>
          <ac:spMkLst>
            <pc:docMk/>
            <pc:sldMk cId="3760199592" sldId="272"/>
            <ac:spMk id="55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2:36:56.949" v="2829" actId="26606"/>
          <ac:spMkLst>
            <pc:docMk/>
            <pc:sldMk cId="3760199592" sldId="272"/>
            <ac:spMk id="57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2:29:41.511" v="2677" actId="26606"/>
          <ac:spMkLst>
            <pc:docMk/>
            <pc:sldMk cId="3760199592" sldId="272"/>
            <ac:spMk id="58" creationId="{1A9F7B4E-B03D-4F64-BE33-00D074458D45}"/>
          </ac:spMkLst>
        </pc:spChg>
        <pc:spChg chg="add del">
          <ac:chgData name="almir innocenti" userId="120029997511f8f3" providerId="LiveId" clId="{9C42E580-4655-4062-B0C6-90BAFA4F5906}" dt="2024-01-14T22:29:41.511" v="2677" actId="26606"/>
          <ac:spMkLst>
            <pc:docMk/>
            <pc:sldMk cId="3760199592" sldId="272"/>
            <ac:spMk id="59" creationId="{7E2BE7F7-CA89-4002-ACCE-A478AEA24F5E}"/>
          </ac:spMkLst>
        </pc:spChg>
        <pc:spChg chg="add del">
          <ac:chgData name="almir innocenti" userId="120029997511f8f3" providerId="LiveId" clId="{9C42E580-4655-4062-B0C6-90BAFA4F5906}" dt="2024-01-14T22:36:56.949" v="2829" actId="26606"/>
          <ac:spMkLst>
            <pc:docMk/>
            <pc:sldMk cId="3760199592" sldId="272"/>
            <ac:spMk id="60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2:29:49.539" v="2679" actId="26606"/>
          <ac:spMkLst>
            <pc:docMk/>
            <pc:sldMk cId="3760199592" sldId="272"/>
            <ac:spMk id="61" creationId="{69A38EBA-6E97-44A4-B4B8-D9FB5D33FD89}"/>
          </ac:spMkLst>
        </pc:spChg>
        <pc:spChg chg="add del">
          <ac:chgData name="almir innocenti" userId="120029997511f8f3" providerId="LiveId" clId="{9C42E580-4655-4062-B0C6-90BAFA4F5906}" dt="2024-01-14T22:29:49.539" v="2679" actId="26606"/>
          <ac:spMkLst>
            <pc:docMk/>
            <pc:sldMk cId="3760199592" sldId="272"/>
            <ac:spMk id="62" creationId="{33AE4636-AEEC-45D6-84D4-7AC2DA48ECF8}"/>
          </ac:spMkLst>
        </pc:spChg>
        <pc:spChg chg="add del">
          <ac:chgData name="almir innocenti" userId="120029997511f8f3" providerId="LiveId" clId="{9C42E580-4655-4062-B0C6-90BAFA4F5906}" dt="2024-01-14T22:29:49.539" v="2679" actId="26606"/>
          <ac:spMkLst>
            <pc:docMk/>
            <pc:sldMk cId="3760199592" sldId="272"/>
            <ac:spMk id="63" creationId="{8D9CE0F4-2EB2-4F1F-8AAC-DB3571D9FE10}"/>
          </ac:spMkLst>
        </pc:spChg>
        <pc:spChg chg="add del">
          <ac:chgData name="almir innocenti" userId="120029997511f8f3" providerId="LiveId" clId="{9C42E580-4655-4062-B0C6-90BAFA4F5906}" dt="2024-01-14T22:36:56.949" v="2829" actId="26606"/>
          <ac:spMkLst>
            <pc:docMk/>
            <pc:sldMk cId="3760199592" sldId="272"/>
            <ac:spMk id="64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2:29:51.379" v="2681" actId="26606"/>
          <ac:spMkLst>
            <pc:docMk/>
            <pc:sldMk cId="3760199592" sldId="272"/>
            <ac:spMk id="65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2:29:51.379" v="2681" actId="26606"/>
          <ac:spMkLst>
            <pc:docMk/>
            <pc:sldMk cId="3760199592" sldId="272"/>
            <ac:spMk id="66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67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22:29:53.016" v="2683" actId="26606"/>
          <ac:spMkLst>
            <pc:docMk/>
            <pc:sldMk cId="3760199592" sldId="272"/>
            <ac:spMk id="68" creationId="{F13C74B1-5B17-4795-BED0-7140497B445A}"/>
          </ac:spMkLst>
        </pc:spChg>
        <pc:spChg chg="add del">
          <ac:chgData name="almir innocenti" userId="120029997511f8f3" providerId="LiveId" clId="{9C42E580-4655-4062-B0C6-90BAFA4F5906}" dt="2024-01-14T22:29:53.016" v="2683" actId="26606"/>
          <ac:spMkLst>
            <pc:docMk/>
            <pc:sldMk cId="3760199592" sldId="272"/>
            <ac:spMk id="69" creationId="{D4974D33-8DC5-464E-8C6D-BE58F0669C17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70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29:57.137" v="2685" actId="26606"/>
          <ac:spMkLst>
            <pc:docMk/>
            <pc:sldMk cId="3760199592" sldId="272"/>
            <ac:spMk id="71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2:29:57.137" v="2685" actId="26606"/>
          <ac:spMkLst>
            <pc:docMk/>
            <pc:sldMk cId="3760199592" sldId="272"/>
            <ac:spMk id="72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73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29:59.331" v="2687" actId="26606"/>
          <ac:spMkLst>
            <pc:docMk/>
            <pc:sldMk cId="3760199592" sldId="272"/>
            <ac:spMk id="74" creationId="{9F79630B-0F0B-446E-A637-38FA8F61D10E}"/>
          </ac:spMkLst>
        </pc:spChg>
        <pc:spChg chg="add del">
          <ac:chgData name="almir innocenti" userId="120029997511f8f3" providerId="LiveId" clId="{9C42E580-4655-4062-B0C6-90BAFA4F5906}" dt="2024-01-14T22:29:59.331" v="2687" actId="26606"/>
          <ac:spMkLst>
            <pc:docMk/>
            <pc:sldMk cId="3760199592" sldId="272"/>
            <ac:spMk id="75" creationId="{B3437C99-FC8E-4311-B48A-F0C4C329B154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76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2:32:46.078" v="2726" actId="26606"/>
          <ac:spMkLst>
            <pc:docMk/>
            <pc:sldMk cId="3760199592" sldId="272"/>
            <ac:spMk id="77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78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2:36:59.653" v="2831" actId="26606"/>
          <ac:spMkLst>
            <pc:docMk/>
            <pc:sldMk cId="3760199592" sldId="272"/>
            <ac:spMk id="79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37:02.044" v="2833" actId="26606"/>
          <ac:spMkLst>
            <pc:docMk/>
            <pc:sldMk cId="3760199592" sldId="272"/>
            <ac:spMk id="81" creationId="{F944E337-3E5D-4A1F-A5A1-2057F25B8A7B}"/>
          </ac:spMkLst>
        </pc:spChg>
        <pc:spChg chg="add del">
          <ac:chgData name="almir innocenti" userId="120029997511f8f3" providerId="LiveId" clId="{9C42E580-4655-4062-B0C6-90BAFA4F5906}" dt="2024-01-14T22:31:22.885" v="2705" actId="26606"/>
          <ac:spMkLst>
            <pc:docMk/>
            <pc:sldMk cId="3760199592" sldId="272"/>
            <ac:spMk id="82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2:37:02.044" v="2833" actId="26606"/>
          <ac:spMkLst>
            <pc:docMk/>
            <pc:sldMk cId="3760199592" sldId="272"/>
            <ac:spMk id="83" creationId="{4DA50D69-7CF7-4844-B844-A2B821C77F24}"/>
          </ac:spMkLst>
        </pc:spChg>
        <pc:spChg chg="add del">
          <ac:chgData name="almir innocenti" userId="120029997511f8f3" providerId="LiveId" clId="{9C42E580-4655-4062-B0C6-90BAFA4F5906}" dt="2024-01-14T22:31:43.239" v="2707" actId="26606"/>
          <ac:spMkLst>
            <pc:docMk/>
            <pc:sldMk cId="3760199592" sldId="272"/>
            <ac:spMk id="84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2:31:47.694" v="2709" actId="26606"/>
          <ac:spMkLst>
            <pc:docMk/>
            <pc:sldMk cId="3760199592" sldId="272"/>
            <ac:spMk id="86" creationId="{D0300FD3-5AF1-6305-15FA-9078072672E2}"/>
          </ac:spMkLst>
        </pc:spChg>
        <pc:spChg chg="add del">
          <ac:chgData name="almir innocenti" userId="120029997511f8f3" providerId="LiveId" clId="{9C42E580-4655-4062-B0C6-90BAFA4F5906}" dt="2024-01-14T22:31:47.694" v="2709" actId="26606"/>
          <ac:spMkLst>
            <pc:docMk/>
            <pc:sldMk cId="3760199592" sldId="272"/>
            <ac:spMk id="87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2:31:47.694" v="2709" actId="26606"/>
          <ac:spMkLst>
            <pc:docMk/>
            <pc:sldMk cId="3760199592" sldId="272"/>
            <ac:spMk id="88" creationId="{59B296B9-C5A5-4E4F-9B60-C907B5F1466C}"/>
          </ac:spMkLst>
        </pc:spChg>
        <pc:spChg chg="add del">
          <ac:chgData name="almir innocenti" userId="120029997511f8f3" providerId="LiveId" clId="{9C42E580-4655-4062-B0C6-90BAFA4F5906}" dt="2024-01-14T22:31:49.267" v="2711" actId="26606"/>
          <ac:spMkLst>
            <pc:docMk/>
            <pc:sldMk cId="3760199592" sldId="272"/>
            <ac:spMk id="90" creationId="{9AA72BD9-2C5A-4EDC-931F-5AA08EACA0F3}"/>
          </ac:spMkLst>
        </pc:spChg>
        <pc:spChg chg="add del">
          <ac:chgData name="almir innocenti" userId="120029997511f8f3" providerId="LiveId" clId="{9C42E580-4655-4062-B0C6-90BAFA4F5906}" dt="2024-01-14T22:31:49.267" v="2711" actId="26606"/>
          <ac:spMkLst>
            <pc:docMk/>
            <pc:sldMk cId="3760199592" sldId="272"/>
            <ac:spMk id="91" creationId="{DD3981AC-7B61-4947-BCF3-F7AA7FA385B9}"/>
          </ac:spMkLst>
        </pc:spChg>
        <pc:spChg chg="add del">
          <ac:chgData name="almir innocenti" userId="120029997511f8f3" providerId="LiveId" clId="{9C42E580-4655-4062-B0C6-90BAFA4F5906}" dt="2024-01-14T22:31:49.267" v="2711" actId="26606"/>
          <ac:spMkLst>
            <pc:docMk/>
            <pc:sldMk cId="3760199592" sldId="272"/>
            <ac:spMk id="92" creationId="{55D4142C-5077-457F-A6AD-3FECFDB39685}"/>
          </ac:spMkLst>
        </pc:spChg>
        <pc:spChg chg="add del">
          <ac:chgData name="almir innocenti" userId="120029997511f8f3" providerId="LiveId" clId="{9C42E580-4655-4062-B0C6-90BAFA4F5906}" dt="2024-01-14T22:31:49.267" v="2711" actId="26606"/>
          <ac:spMkLst>
            <pc:docMk/>
            <pc:sldMk cId="3760199592" sldId="272"/>
            <ac:spMk id="93" creationId="{7A5F0580-5EE9-419F-96EE-B6529EF6E7D0}"/>
          </ac:spMkLst>
        </pc:spChg>
        <pc:spChg chg="add del">
          <ac:chgData name="almir innocenti" userId="120029997511f8f3" providerId="LiveId" clId="{9C42E580-4655-4062-B0C6-90BAFA4F5906}" dt="2024-01-14T22:31:55.339" v="2713" actId="26606"/>
          <ac:spMkLst>
            <pc:docMk/>
            <pc:sldMk cId="3760199592" sldId="272"/>
            <ac:spMk id="95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22:31:55.339" v="2713" actId="26606"/>
          <ac:spMkLst>
            <pc:docMk/>
            <pc:sldMk cId="3760199592" sldId="272"/>
            <ac:spMk id="96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2:37:06.178" v="2837" actId="26606"/>
          <ac:spMkLst>
            <pc:docMk/>
            <pc:sldMk cId="3760199592" sldId="272"/>
            <ac:spMk id="97" creationId="{5AA03EDC-7067-4DFF-B672-541D016AAAB8}"/>
          </ac:spMkLst>
        </pc:spChg>
        <pc:spChg chg="add del">
          <ac:chgData name="almir innocenti" userId="120029997511f8f3" providerId="LiveId" clId="{9C42E580-4655-4062-B0C6-90BAFA4F5906}" dt="2024-01-14T22:37:06.178" v="2837" actId="26606"/>
          <ac:spMkLst>
            <pc:docMk/>
            <pc:sldMk cId="3760199592" sldId="272"/>
            <ac:spMk id="99" creationId="{0EBF3E39-B0BE-496A-8604-9007470FFA3A}"/>
          </ac:spMkLst>
        </pc:spChg>
        <pc:spChg chg="add del">
          <ac:chgData name="almir innocenti" userId="120029997511f8f3" providerId="LiveId" clId="{9C42E580-4655-4062-B0C6-90BAFA4F5906}" dt="2024-01-14T22:32:31.774" v="2721" actId="26606"/>
          <ac:spMkLst>
            <pc:docMk/>
            <pc:sldMk cId="3760199592" sldId="272"/>
            <ac:spMk id="107" creationId="{AE3A741D-C19B-960A-5803-1C5887147820}"/>
          </ac:spMkLst>
        </pc:spChg>
        <pc:spChg chg="add del">
          <ac:chgData name="almir innocenti" userId="120029997511f8f3" providerId="LiveId" clId="{9C42E580-4655-4062-B0C6-90BAFA4F5906}" dt="2024-01-14T22:32:31.774" v="2721" actId="26606"/>
          <ac:spMkLst>
            <pc:docMk/>
            <pc:sldMk cId="3760199592" sldId="272"/>
            <ac:spMk id="108" creationId="{9C3A50E9-9119-7BC3-083B-2D84CCC78E47}"/>
          </ac:spMkLst>
        </pc:spChg>
        <pc:spChg chg="add del">
          <ac:chgData name="almir innocenti" userId="120029997511f8f3" providerId="LiveId" clId="{9C42E580-4655-4062-B0C6-90BAFA4F5906}" dt="2024-01-14T22:32:31.774" v="2721" actId="26606"/>
          <ac:spMkLst>
            <pc:docMk/>
            <pc:sldMk cId="3760199592" sldId="272"/>
            <ac:spMk id="109" creationId="{DC39DE25-0E4E-0AA7-0932-1D78C2372786}"/>
          </ac:spMkLst>
        </pc:spChg>
        <pc:spChg chg="add del">
          <ac:chgData name="almir innocenti" userId="120029997511f8f3" providerId="LiveId" clId="{9C42E580-4655-4062-B0C6-90BAFA4F5906}" dt="2024-01-14T22:32:31.774" v="2721" actId="26606"/>
          <ac:spMkLst>
            <pc:docMk/>
            <pc:sldMk cId="3760199592" sldId="272"/>
            <ac:spMk id="110" creationId="{8D6EA299-0840-6DEA-E670-C49AEBC87E89}"/>
          </ac:spMkLst>
        </pc:spChg>
        <pc:spChg chg="add del">
          <ac:chgData name="almir innocenti" userId="120029997511f8f3" providerId="LiveId" clId="{9C42E580-4655-4062-B0C6-90BAFA4F5906}" dt="2024-01-14T22:37:25.601" v="2845" actId="26606"/>
          <ac:spMkLst>
            <pc:docMk/>
            <pc:sldMk cId="3760199592" sldId="272"/>
            <ac:spMk id="113" creationId="{AF6CB648-9554-488A-B457-99CAAD1DA528}"/>
          </ac:spMkLst>
        </pc:spChg>
        <pc:spChg chg="add del">
          <ac:chgData name="almir innocenti" userId="120029997511f8f3" providerId="LiveId" clId="{9C42E580-4655-4062-B0C6-90BAFA4F5906}" dt="2024-01-14T22:37:25.601" v="2845" actId="26606"/>
          <ac:spMkLst>
            <pc:docMk/>
            <pc:sldMk cId="3760199592" sldId="272"/>
            <ac:spMk id="114" creationId="{E1ED8A68-A582-AC62-104E-E319E9DB340C}"/>
          </ac:spMkLst>
        </pc:spChg>
        <pc:spChg chg="add del">
          <ac:chgData name="almir innocenti" userId="120029997511f8f3" providerId="LiveId" clId="{9C42E580-4655-4062-B0C6-90BAFA4F5906}" dt="2024-01-14T22:32:46.047" v="2725" actId="26606"/>
          <ac:spMkLst>
            <pc:docMk/>
            <pc:sldMk cId="3760199592" sldId="272"/>
            <ac:spMk id="115" creationId="{B65C0385-5E30-4D2E-AF9F-4639659D34E9}"/>
          </ac:spMkLst>
        </pc:spChg>
        <pc:spChg chg="add del">
          <ac:chgData name="almir innocenti" userId="120029997511f8f3" providerId="LiveId" clId="{9C42E580-4655-4062-B0C6-90BAFA4F5906}" dt="2024-01-14T22:32:46.047" v="2725" actId="26606"/>
          <ac:spMkLst>
            <pc:docMk/>
            <pc:sldMk cId="3760199592" sldId="272"/>
            <ac:spMk id="116" creationId="{E335820B-3A29-42C5-AA8D-10ECA43CD985}"/>
          </ac:spMkLst>
        </pc:spChg>
        <pc:spChg chg="add del">
          <ac:chgData name="almir innocenti" userId="120029997511f8f3" providerId="LiveId" clId="{9C42E580-4655-4062-B0C6-90BAFA4F5906}" dt="2024-01-14T22:37:28.135" v="2847" actId="26606"/>
          <ac:spMkLst>
            <pc:docMk/>
            <pc:sldMk cId="3760199592" sldId="272"/>
            <ac:spMk id="117" creationId="{9D25F302-27C5-414F-97F8-6EA0A6C028BA}"/>
          </ac:spMkLst>
        </pc:spChg>
        <pc:spChg chg="add del">
          <ac:chgData name="almir innocenti" userId="120029997511f8f3" providerId="LiveId" clId="{9C42E580-4655-4062-B0C6-90BAFA4F5906}" dt="2024-01-14T22:34:34.895" v="2766" actId="26606"/>
          <ac:spMkLst>
            <pc:docMk/>
            <pc:sldMk cId="3760199592" sldId="272"/>
            <ac:spMk id="118" creationId="{9F7D5CDA-D291-4307-BF55-1381FED29634}"/>
          </ac:spMkLst>
        </pc:spChg>
        <pc:spChg chg="add del">
          <ac:chgData name="almir innocenti" userId="120029997511f8f3" providerId="LiveId" clId="{9C42E580-4655-4062-B0C6-90BAFA4F5906}" dt="2024-01-14T22:37:28.135" v="2847" actId="26606"/>
          <ac:spMkLst>
            <pc:docMk/>
            <pc:sldMk cId="3760199592" sldId="272"/>
            <ac:spMk id="119" creationId="{830A36F8-48C2-4842-A87B-8CE8DF4E7FD2}"/>
          </ac:spMkLst>
        </pc:spChg>
        <pc:spChg chg="add del">
          <ac:chgData name="almir innocenti" userId="120029997511f8f3" providerId="LiveId" clId="{9C42E580-4655-4062-B0C6-90BAFA4F5906}" dt="2024-01-14T22:37:28.135" v="2847" actId="26606"/>
          <ac:spMkLst>
            <pc:docMk/>
            <pc:sldMk cId="3760199592" sldId="272"/>
            <ac:spMk id="120" creationId="{51C89C42-AF83-451A-81EA-4728447557EF}"/>
          </ac:spMkLst>
        </pc:spChg>
        <pc:spChg chg="add del">
          <ac:chgData name="almir innocenti" userId="120029997511f8f3" providerId="LiveId" clId="{9C42E580-4655-4062-B0C6-90BAFA4F5906}" dt="2024-01-14T22:34:30.569" v="2763" actId="26606"/>
          <ac:spMkLst>
            <pc:docMk/>
            <pc:sldMk cId="3760199592" sldId="272"/>
            <ac:spMk id="123" creationId="{AE3A741D-C19B-960A-5803-1C5887147820}"/>
          </ac:spMkLst>
        </pc:spChg>
        <pc:spChg chg="add del">
          <ac:chgData name="almir innocenti" userId="120029997511f8f3" providerId="LiveId" clId="{9C42E580-4655-4062-B0C6-90BAFA4F5906}" dt="2024-01-14T22:37:35.489" v="2851" actId="26606"/>
          <ac:spMkLst>
            <pc:docMk/>
            <pc:sldMk cId="3760199592" sldId="272"/>
            <ac:spMk id="124" creationId="{BFCBA134-9932-4625-92F2-ADE52ACE1BD6}"/>
          </ac:spMkLst>
        </pc:spChg>
        <pc:spChg chg="add del">
          <ac:chgData name="almir innocenti" userId="120029997511f8f3" providerId="LiveId" clId="{9C42E580-4655-4062-B0C6-90BAFA4F5906}" dt="2024-01-14T22:34:30.569" v="2763" actId="26606"/>
          <ac:spMkLst>
            <pc:docMk/>
            <pc:sldMk cId="3760199592" sldId="272"/>
            <ac:spMk id="125" creationId="{9C3A50E9-9119-7BC3-083B-2D84CCC78E47}"/>
          </ac:spMkLst>
        </pc:spChg>
        <pc:spChg chg="add del">
          <ac:chgData name="almir innocenti" userId="120029997511f8f3" providerId="LiveId" clId="{9C42E580-4655-4062-B0C6-90BAFA4F5906}" dt="2024-01-14T22:37:35.489" v="2851" actId="26606"/>
          <ac:spMkLst>
            <pc:docMk/>
            <pc:sldMk cId="3760199592" sldId="272"/>
            <ac:spMk id="126" creationId="{78B28E4E-0110-46E1-92BB-3DB2BAA5E975}"/>
          </ac:spMkLst>
        </pc:spChg>
        <pc:spChg chg="add del">
          <ac:chgData name="almir innocenti" userId="120029997511f8f3" providerId="LiveId" clId="{9C42E580-4655-4062-B0C6-90BAFA4F5906}" dt="2024-01-14T22:34:30.569" v="2763" actId="26606"/>
          <ac:spMkLst>
            <pc:docMk/>
            <pc:sldMk cId="3760199592" sldId="272"/>
            <ac:spMk id="127" creationId="{DC39DE25-0E4E-0AA7-0932-1D78C2372786}"/>
          </ac:spMkLst>
        </pc:spChg>
        <pc:spChg chg="add del">
          <ac:chgData name="almir innocenti" userId="120029997511f8f3" providerId="LiveId" clId="{9C42E580-4655-4062-B0C6-90BAFA4F5906}" dt="2024-01-14T22:37:35.489" v="2851" actId="26606"/>
          <ac:spMkLst>
            <pc:docMk/>
            <pc:sldMk cId="3760199592" sldId="272"/>
            <ac:spMk id="128" creationId="{048EB4C9-ACAF-4CCA-BA6E-9314431923B2}"/>
          </ac:spMkLst>
        </pc:spChg>
        <pc:spChg chg="add del">
          <ac:chgData name="almir innocenti" userId="120029997511f8f3" providerId="LiveId" clId="{9C42E580-4655-4062-B0C6-90BAFA4F5906}" dt="2024-01-14T22:34:30.569" v="2763" actId="26606"/>
          <ac:spMkLst>
            <pc:docMk/>
            <pc:sldMk cId="3760199592" sldId="272"/>
            <ac:spMk id="129" creationId="{8D6EA299-0840-6DEA-E670-C49AEBC87E89}"/>
          </ac:spMkLst>
        </pc:spChg>
        <pc:spChg chg="add del">
          <ac:chgData name="almir innocenti" userId="120029997511f8f3" providerId="LiveId" clId="{9C42E580-4655-4062-B0C6-90BAFA4F5906}" dt="2024-01-14T22:37:35.489" v="2851" actId="26606"/>
          <ac:spMkLst>
            <pc:docMk/>
            <pc:sldMk cId="3760199592" sldId="272"/>
            <ac:spMk id="130" creationId="{A63313B7-3007-48A7-BE97-9A74C1121EF2}"/>
          </ac:spMkLst>
        </pc:spChg>
        <pc:spChg chg="add del">
          <ac:chgData name="almir innocenti" userId="120029997511f8f3" providerId="LiveId" clId="{9C42E580-4655-4062-B0C6-90BAFA4F5906}" dt="2024-01-14T22:34:34.818" v="2765" actId="26606"/>
          <ac:spMkLst>
            <pc:docMk/>
            <pc:sldMk cId="3760199592" sldId="272"/>
            <ac:spMk id="131" creationId="{AE3A741D-C19B-960A-5803-1C5887147820}"/>
          </ac:spMkLst>
        </pc:spChg>
        <pc:spChg chg="add del">
          <ac:chgData name="almir innocenti" userId="120029997511f8f3" providerId="LiveId" clId="{9C42E580-4655-4062-B0C6-90BAFA4F5906}" dt="2024-01-14T22:34:34.818" v="2765" actId="26606"/>
          <ac:spMkLst>
            <pc:docMk/>
            <pc:sldMk cId="3760199592" sldId="272"/>
            <ac:spMk id="132" creationId="{9C3A50E9-9119-7BC3-083B-2D84CCC78E47}"/>
          </ac:spMkLst>
        </pc:spChg>
        <pc:spChg chg="add del">
          <ac:chgData name="almir innocenti" userId="120029997511f8f3" providerId="LiveId" clId="{9C42E580-4655-4062-B0C6-90BAFA4F5906}" dt="2024-01-14T22:34:34.818" v="2765" actId="26606"/>
          <ac:spMkLst>
            <pc:docMk/>
            <pc:sldMk cId="3760199592" sldId="272"/>
            <ac:spMk id="133" creationId="{DC39DE25-0E4E-0AA7-0932-1D78C2372786}"/>
          </ac:spMkLst>
        </pc:spChg>
        <pc:spChg chg="add del">
          <ac:chgData name="almir innocenti" userId="120029997511f8f3" providerId="LiveId" clId="{9C42E580-4655-4062-B0C6-90BAFA4F5906}" dt="2024-01-14T22:34:34.818" v="2765" actId="26606"/>
          <ac:spMkLst>
            <pc:docMk/>
            <pc:sldMk cId="3760199592" sldId="272"/>
            <ac:spMk id="134" creationId="{8D6EA299-0840-6DEA-E670-C49AEBC87E89}"/>
          </ac:spMkLst>
        </pc:spChg>
        <pc:spChg chg="add del">
          <ac:chgData name="almir innocenti" userId="120029997511f8f3" providerId="LiveId" clId="{9C42E580-4655-4062-B0C6-90BAFA4F5906}" dt="2024-01-14T22:37:35.489" v="2851" actId="26606"/>
          <ac:spMkLst>
            <pc:docMk/>
            <pc:sldMk cId="3760199592" sldId="272"/>
            <ac:spMk id="135" creationId="{3FD46A31-BFB8-4D6E-8A49-A2DC0DEDACBB}"/>
          </ac:spMkLst>
        </pc:spChg>
        <pc:spChg chg="add del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136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137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138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2:35:11.371" v="2767" actId="6264"/>
          <ac:spMkLst>
            <pc:docMk/>
            <pc:sldMk cId="3760199592" sldId="272"/>
            <ac:spMk id="139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2:37:36.446" v="2853" actId="26606"/>
          <ac:spMkLst>
            <pc:docMk/>
            <pc:sldMk cId="3760199592" sldId="272"/>
            <ac:spMk id="140" creationId="{7ED7575E-88D2-B771-681D-46A7E55415DD}"/>
          </ac:spMkLst>
        </pc:spChg>
        <pc:spChg chg="add del">
          <ac:chgData name="almir innocenti" userId="120029997511f8f3" providerId="LiveId" clId="{9C42E580-4655-4062-B0C6-90BAFA4F5906}" dt="2024-01-14T22:37:41.843" v="2855" actId="26606"/>
          <ac:spMkLst>
            <pc:docMk/>
            <pc:sldMk cId="3760199592" sldId="272"/>
            <ac:spMk id="143" creationId="{A9E881A4-A468-403A-9941-F8FFD5C68144}"/>
          </ac:spMkLst>
        </pc:spChg>
        <pc:spChg chg="add del">
          <ac:chgData name="almir innocenti" userId="120029997511f8f3" providerId="LiveId" clId="{9C42E580-4655-4062-B0C6-90BAFA4F5906}" dt="2024-01-14T22:37:41.843" v="2855" actId="26606"/>
          <ac:spMkLst>
            <pc:docMk/>
            <pc:sldMk cId="3760199592" sldId="272"/>
            <ac:spMk id="144" creationId="{6F168544-607B-491A-8601-3087D0FCE1DD}"/>
          </ac:spMkLst>
        </pc:spChg>
        <pc:spChg chg="add del">
          <ac:chgData name="almir innocenti" userId="120029997511f8f3" providerId="LiveId" clId="{9C42E580-4655-4062-B0C6-90BAFA4F5906}" dt="2024-01-14T22:37:44.308" v="2857" actId="26606"/>
          <ac:spMkLst>
            <pc:docMk/>
            <pc:sldMk cId="3760199592" sldId="272"/>
            <ac:spMk id="146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2:37:44.308" v="2857" actId="26606"/>
          <ac:spMkLst>
            <pc:docMk/>
            <pc:sldMk cId="3760199592" sldId="272"/>
            <ac:spMk id="147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2:37:44.308" v="2857" actId="26606"/>
          <ac:spMkLst>
            <pc:docMk/>
            <pc:sldMk cId="3760199592" sldId="272"/>
            <ac:spMk id="148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2:37:44.308" v="2857" actId="26606"/>
          <ac:spMkLst>
            <pc:docMk/>
            <pc:sldMk cId="3760199592" sldId="272"/>
            <ac:spMk id="149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2:39:50.626" v="2891" actId="26606"/>
          <ac:spMkLst>
            <pc:docMk/>
            <pc:sldMk cId="3760199592" sldId="272"/>
            <ac:spMk id="151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2:39:50.626" v="2891" actId="26606"/>
          <ac:spMkLst>
            <pc:docMk/>
            <pc:sldMk cId="3760199592" sldId="272"/>
            <ac:spMk id="152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2:39:50.626" v="2891" actId="26606"/>
          <ac:spMkLst>
            <pc:docMk/>
            <pc:sldMk cId="3760199592" sldId="272"/>
            <ac:spMk id="153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2:39:50.626" v="2891" actId="26606"/>
          <ac:spMkLst>
            <pc:docMk/>
            <pc:sldMk cId="3760199592" sldId="272"/>
            <ac:spMk id="154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59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61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63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65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67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2:38:57.444" v="2870" actId="26606"/>
          <ac:spMkLst>
            <pc:docMk/>
            <pc:sldMk cId="3760199592" sldId="272"/>
            <ac:spMk id="169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39:01.956" v="2872" actId="26606"/>
          <ac:spMkLst>
            <pc:docMk/>
            <pc:sldMk cId="3760199592" sldId="272"/>
            <ac:spMk id="171" creationId="{F944E337-3E5D-4A1F-A5A1-2057F25B8A7B}"/>
          </ac:spMkLst>
        </pc:spChg>
        <pc:spChg chg="add del">
          <ac:chgData name="almir innocenti" userId="120029997511f8f3" providerId="LiveId" clId="{9C42E580-4655-4062-B0C6-90BAFA4F5906}" dt="2024-01-14T22:39:01.956" v="2872" actId="26606"/>
          <ac:spMkLst>
            <pc:docMk/>
            <pc:sldMk cId="3760199592" sldId="272"/>
            <ac:spMk id="172" creationId="{4DA50D69-7CF7-4844-B844-A2B821C77F24}"/>
          </ac:spMkLst>
        </pc:spChg>
        <pc:spChg chg="add del">
          <ac:chgData name="almir innocenti" userId="120029997511f8f3" providerId="LiveId" clId="{9C42E580-4655-4062-B0C6-90BAFA4F5906}" dt="2024-01-14T22:39:15.568" v="2874" actId="26606"/>
          <ac:spMkLst>
            <pc:docMk/>
            <pc:sldMk cId="3760199592" sldId="272"/>
            <ac:spMk id="174" creationId="{12609869-9E80-471B-A487-A53288E0E791}"/>
          </ac:spMkLst>
        </pc:spChg>
        <pc:spChg chg="add del">
          <ac:chgData name="almir innocenti" userId="120029997511f8f3" providerId="LiveId" clId="{9C42E580-4655-4062-B0C6-90BAFA4F5906}" dt="2024-01-14T22:39:15.568" v="2874" actId="26606"/>
          <ac:spMkLst>
            <pc:docMk/>
            <pc:sldMk cId="3760199592" sldId="272"/>
            <ac:spMk id="175" creationId="{7004738A-9D34-43E8-97D2-CA0EED4F8BE0}"/>
          </ac:spMkLst>
        </pc:spChg>
        <pc:spChg chg="add del">
          <ac:chgData name="almir innocenti" userId="120029997511f8f3" providerId="LiveId" clId="{9C42E580-4655-4062-B0C6-90BAFA4F5906}" dt="2024-01-14T22:39:15.568" v="2874" actId="26606"/>
          <ac:spMkLst>
            <pc:docMk/>
            <pc:sldMk cId="3760199592" sldId="272"/>
            <ac:spMk id="176" creationId="{B8B8D07F-F13E-443E-BA68-2D26672D76B9}"/>
          </ac:spMkLst>
        </pc:spChg>
        <pc:spChg chg="add del">
          <ac:chgData name="almir innocenti" userId="120029997511f8f3" providerId="LiveId" clId="{9C42E580-4655-4062-B0C6-90BAFA4F5906}" dt="2024-01-14T22:39:15.568" v="2874" actId="26606"/>
          <ac:spMkLst>
            <pc:docMk/>
            <pc:sldMk cId="3760199592" sldId="272"/>
            <ac:spMk id="177" creationId="{2813A4FA-24A5-41ED-A534-3807D1B2F344}"/>
          </ac:spMkLst>
        </pc:spChg>
        <pc:spChg chg="add del">
          <ac:chgData name="almir innocenti" userId="120029997511f8f3" providerId="LiveId" clId="{9C42E580-4655-4062-B0C6-90BAFA4F5906}" dt="2024-01-14T22:39:15.568" v="2874" actId="26606"/>
          <ac:spMkLst>
            <pc:docMk/>
            <pc:sldMk cId="3760199592" sldId="272"/>
            <ac:spMk id="178" creationId="{C3944F27-CA70-4E84-A51A-E6BF89558979}"/>
          </ac:spMkLst>
        </pc:spChg>
        <pc:spChg chg="add del">
          <ac:chgData name="almir innocenti" userId="120029997511f8f3" providerId="LiveId" clId="{9C42E580-4655-4062-B0C6-90BAFA4F5906}" dt="2024-01-14T22:39:17.160" v="2876" actId="26606"/>
          <ac:spMkLst>
            <pc:docMk/>
            <pc:sldMk cId="3760199592" sldId="272"/>
            <ac:spMk id="180" creationId="{7DE220E6-BA55-4F04-B3C4-F4985F3E77AF}"/>
          </ac:spMkLst>
        </pc:spChg>
        <pc:spChg chg="add del">
          <ac:chgData name="almir innocenti" userId="120029997511f8f3" providerId="LiveId" clId="{9C42E580-4655-4062-B0C6-90BAFA4F5906}" dt="2024-01-14T22:39:17.160" v="2876" actId="26606"/>
          <ac:spMkLst>
            <pc:docMk/>
            <pc:sldMk cId="3760199592" sldId="272"/>
            <ac:spMk id="181" creationId="{5AE190BC-D2FD-433E-AB89-0DF68EFD6D09}"/>
          </ac:spMkLst>
        </pc:spChg>
        <pc:spChg chg="add del">
          <ac:chgData name="almir innocenti" userId="120029997511f8f3" providerId="LiveId" clId="{9C42E580-4655-4062-B0C6-90BAFA4F5906}" dt="2024-01-14T22:39:17.160" v="2876" actId="26606"/>
          <ac:spMkLst>
            <pc:docMk/>
            <pc:sldMk cId="3760199592" sldId="272"/>
            <ac:spMk id="182" creationId="{43E8FEA2-54EE-4F84-B5DB-A055A7D805EE}"/>
          </ac:spMkLst>
        </pc:spChg>
        <pc:spChg chg="add del">
          <ac:chgData name="almir innocenti" userId="120029997511f8f3" providerId="LiveId" clId="{9C42E580-4655-4062-B0C6-90BAFA4F5906}" dt="2024-01-14T22:39:18.563" v="2878" actId="26606"/>
          <ac:spMkLst>
            <pc:docMk/>
            <pc:sldMk cId="3760199592" sldId="272"/>
            <ac:spMk id="184" creationId="{0CCC4BA0-1298-4DBD-86F1-B51D8C9D3437}"/>
          </ac:spMkLst>
        </pc:spChg>
        <pc:spChg chg="add del">
          <ac:chgData name="almir innocenti" userId="120029997511f8f3" providerId="LiveId" clId="{9C42E580-4655-4062-B0C6-90BAFA4F5906}" dt="2024-01-14T22:39:18.563" v="2878" actId="26606"/>
          <ac:spMkLst>
            <pc:docMk/>
            <pc:sldMk cId="3760199592" sldId="272"/>
            <ac:spMk id="185" creationId="{EEBF1590-3B36-48EE-A89D-3B6F3CB256AB}"/>
          </ac:spMkLst>
        </pc:spChg>
        <pc:spChg chg="add del">
          <ac:chgData name="almir innocenti" userId="120029997511f8f3" providerId="LiveId" clId="{9C42E580-4655-4062-B0C6-90BAFA4F5906}" dt="2024-01-14T22:39:18.563" v="2878" actId="26606"/>
          <ac:spMkLst>
            <pc:docMk/>
            <pc:sldMk cId="3760199592" sldId="272"/>
            <ac:spMk id="186" creationId="{AC8F6C8C-AB5A-4548-942D-E3FD40ACBC49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88" creationId="{E2AE60ED-C6B2-4E87-95DC-7AB5C589943A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89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90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91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92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4T22:39:31.558" v="2880" actId="26606"/>
          <ac:spMkLst>
            <pc:docMk/>
            <pc:sldMk cId="3760199592" sldId="272"/>
            <ac:spMk id="193" creationId="{F611A8EB-A9A5-412E-B620-0BFA41C65F06}"/>
          </ac:spMkLst>
        </pc:spChg>
        <pc:spChg chg="add del">
          <ac:chgData name="almir innocenti" userId="120029997511f8f3" providerId="LiveId" clId="{9C42E580-4655-4062-B0C6-90BAFA4F5906}" dt="2024-01-14T22:39:36.129" v="2882" actId="26606"/>
          <ac:spMkLst>
            <pc:docMk/>
            <pc:sldMk cId="3760199592" sldId="272"/>
            <ac:spMk id="195" creationId="{AE3A741D-C19B-960A-5803-1C5887147820}"/>
          </ac:spMkLst>
        </pc:spChg>
        <pc:spChg chg="add del">
          <ac:chgData name="almir innocenti" userId="120029997511f8f3" providerId="LiveId" clId="{9C42E580-4655-4062-B0C6-90BAFA4F5906}" dt="2024-01-14T22:39:36.129" v="2882" actId="26606"/>
          <ac:spMkLst>
            <pc:docMk/>
            <pc:sldMk cId="3760199592" sldId="272"/>
            <ac:spMk id="196" creationId="{DC39DE25-0E4E-0AA7-0932-1D78C2372786}"/>
          </ac:spMkLst>
        </pc:spChg>
        <pc:spChg chg="add del">
          <ac:chgData name="almir innocenti" userId="120029997511f8f3" providerId="LiveId" clId="{9C42E580-4655-4062-B0C6-90BAFA4F5906}" dt="2024-01-14T22:39:36.129" v="2882" actId="26606"/>
          <ac:spMkLst>
            <pc:docMk/>
            <pc:sldMk cId="3760199592" sldId="272"/>
            <ac:spMk id="197" creationId="{8D6EA299-0840-6DEA-E670-C49AEBC87E89}"/>
          </ac:spMkLst>
        </pc:spChg>
        <pc:spChg chg="add del">
          <ac:chgData name="almir innocenti" userId="120029997511f8f3" providerId="LiveId" clId="{9C42E580-4655-4062-B0C6-90BAFA4F5906}" dt="2024-01-14T22:39:38.296" v="2884" actId="26606"/>
          <ac:spMkLst>
            <pc:docMk/>
            <pc:sldMk cId="3760199592" sldId="272"/>
            <ac:spMk id="199" creationId="{C3896A03-3945-419A-B66B-4EE266EDD152}"/>
          </ac:spMkLst>
        </pc:spChg>
        <pc:spChg chg="add del">
          <ac:chgData name="almir innocenti" userId="120029997511f8f3" providerId="LiveId" clId="{9C42E580-4655-4062-B0C6-90BAFA4F5906}" dt="2024-01-14T22:39:38.296" v="2884" actId="26606"/>
          <ac:spMkLst>
            <pc:docMk/>
            <pc:sldMk cId="3760199592" sldId="272"/>
            <ac:spMk id="200" creationId="{B34F5AD2-EDBD-4BBD-A55C-EAFFD0C7097A}"/>
          </ac:spMkLst>
        </pc:spChg>
        <pc:spChg chg="add del">
          <ac:chgData name="almir innocenti" userId="120029997511f8f3" providerId="LiveId" clId="{9C42E580-4655-4062-B0C6-90BAFA4F5906}" dt="2024-01-14T22:39:38.296" v="2884" actId="26606"/>
          <ac:spMkLst>
            <pc:docMk/>
            <pc:sldMk cId="3760199592" sldId="272"/>
            <ac:spMk id="201" creationId="{450D3AD2-FA80-415F-A9CE-54D884561CD7}"/>
          </ac:spMkLst>
        </pc:spChg>
        <pc:spChg chg="add del">
          <ac:chgData name="almir innocenti" userId="120029997511f8f3" providerId="LiveId" clId="{9C42E580-4655-4062-B0C6-90BAFA4F5906}" dt="2024-01-14T22:39:41.837" v="2886" actId="26606"/>
          <ac:spMkLst>
            <pc:docMk/>
            <pc:sldMk cId="3760199592" sldId="272"/>
            <ac:spMk id="203" creationId="{12609869-9E80-471B-A487-A53288E0E791}"/>
          </ac:spMkLst>
        </pc:spChg>
        <pc:spChg chg="add del">
          <ac:chgData name="almir innocenti" userId="120029997511f8f3" providerId="LiveId" clId="{9C42E580-4655-4062-B0C6-90BAFA4F5906}" dt="2024-01-14T22:39:41.837" v="2886" actId="26606"/>
          <ac:spMkLst>
            <pc:docMk/>
            <pc:sldMk cId="3760199592" sldId="272"/>
            <ac:spMk id="204" creationId="{7004738A-9D34-43E8-97D2-CA0EED4F8BE0}"/>
          </ac:spMkLst>
        </pc:spChg>
        <pc:spChg chg="add del">
          <ac:chgData name="almir innocenti" userId="120029997511f8f3" providerId="LiveId" clId="{9C42E580-4655-4062-B0C6-90BAFA4F5906}" dt="2024-01-14T22:39:41.837" v="2886" actId="26606"/>
          <ac:spMkLst>
            <pc:docMk/>
            <pc:sldMk cId="3760199592" sldId="272"/>
            <ac:spMk id="205" creationId="{B8B8D07F-F13E-443E-BA68-2D26672D76B9}"/>
          </ac:spMkLst>
        </pc:spChg>
        <pc:spChg chg="add del">
          <ac:chgData name="almir innocenti" userId="120029997511f8f3" providerId="LiveId" clId="{9C42E580-4655-4062-B0C6-90BAFA4F5906}" dt="2024-01-14T22:39:41.837" v="2886" actId="26606"/>
          <ac:spMkLst>
            <pc:docMk/>
            <pc:sldMk cId="3760199592" sldId="272"/>
            <ac:spMk id="206" creationId="{2813A4FA-24A5-41ED-A534-3807D1B2F344}"/>
          </ac:spMkLst>
        </pc:spChg>
        <pc:spChg chg="add del">
          <ac:chgData name="almir innocenti" userId="120029997511f8f3" providerId="LiveId" clId="{9C42E580-4655-4062-B0C6-90BAFA4F5906}" dt="2024-01-14T22:39:41.837" v="2886" actId="26606"/>
          <ac:spMkLst>
            <pc:docMk/>
            <pc:sldMk cId="3760199592" sldId="272"/>
            <ac:spMk id="207" creationId="{C3944F27-CA70-4E84-A51A-E6BF89558979}"/>
          </ac:spMkLst>
        </pc:spChg>
        <pc:spChg chg="add del">
          <ac:chgData name="almir innocenti" userId="120029997511f8f3" providerId="LiveId" clId="{9C42E580-4655-4062-B0C6-90BAFA4F5906}" dt="2024-01-14T22:39:42.883" v="2888" actId="26606"/>
          <ac:spMkLst>
            <pc:docMk/>
            <pc:sldMk cId="3760199592" sldId="272"/>
            <ac:spMk id="209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22:39:42.883" v="2888" actId="26606"/>
          <ac:spMkLst>
            <pc:docMk/>
            <pc:sldMk cId="3760199592" sldId="272"/>
            <ac:spMk id="210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2" creationId="{2E17E911-875F-4DE5-8699-99D9F1805A5D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3" creationId="{CD9FE4EF-C4D8-49A0-B2FF-81D8DB7D8A24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4" creationId="{4300840D-0A0B-4512-BACA-B439D5B9C57C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5" creationId="{D2B78728-A580-49A7-84F9-6EF6F583ADE0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6" creationId="{38FAA1A1-D861-433F-88FA-1E9D6FD31D11}"/>
          </ac:spMkLst>
        </pc:spChg>
        <pc:spChg chg="add del">
          <ac:chgData name="almir innocenti" userId="120029997511f8f3" providerId="LiveId" clId="{9C42E580-4655-4062-B0C6-90BAFA4F5906}" dt="2024-01-14T22:39:50.542" v="2890" actId="26606"/>
          <ac:spMkLst>
            <pc:docMk/>
            <pc:sldMk cId="3760199592" sldId="272"/>
            <ac:spMk id="217" creationId="{8D71EDA1-87BF-4D5D-AB79-F346FD19278A}"/>
          </ac:spMkLst>
        </pc:spChg>
        <pc:spChg chg="add del">
          <ac:chgData name="almir innocenti" userId="120029997511f8f3" providerId="LiveId" clId="{9C42E580-4655-4062-B0C6-90BAFA4F5906}" dt="2024-01-14T22:40:56.632" v="2910" actId="26606"/>
          <ac:spMkLst>
            <pc:docMk/>
            <pc:sldMk cId="3760199592" sldId="272"/>
            <ac:spMk id="219" creationId="{B4C4EC46-EC6F-A0A9-36BF-531F5C8200EB}"/>
          </ac:spMkLst>
        </pc:spChg>
        <pc:spChg chg="add del">
          <ac:chgData name="almir innocenti" userId="120029997511f8f3" providerId="LiveId" clId="{9C42E580-4655-4062-B0C6-90BAFA4F5906}" dt="2024-01-14T22:40:56.632" v="2910" actId="26606"/>
          <ac:spMkLst>
            <pc:docMk/>
            <pc:sldMk cId="3760199592" sldId="272"/>
            <ac:spMk id="220" creationId="{F13763C0-6092-3B3C-822A-21E174E3A089}"/>
          </ac:spMkLst>
        </pc:spChg>
        <pc:spChg chg="add del">
          <ac:chgData name="almir innocenti" userId="120029997511f8f3" providerId="LiveId" clId="{9C42E580-4655-4062-B0C6-90BAFA4F5906}" dt="2024-01-14T22:40:56.632" v="2910" actId="26606"/>
          <ac:spMkLst>
            <pc:docMk/>
            <pc:sldMk cId="3760199592" sldId="272"/>
            <ac:spMk id="221" creationId="{D4ECF21D-729A-005C-E880-CA278A4F4539}"/>
          </ac:spMkLst>
        </pc:spChg>
        <pc:spChg chg="add del">
          <ac:chgData name="almir innocenti" userId="120029997511f8f3" providerId="LiveId" clId="{9C42E580-4655-4062-B0C6-90BAFA4F5906}" dt="2024-01-14T22:40:56.632" v="2910" actId="26606"/>
          <ac:spMkLst>
            <pc:docMk/>
            <pc:sldMk cId="3760199592" sldId="272"/>
            <ac:spMk id="222" creationId="{0BEDAEA2-865D-E67C-A774-2FD2DD4A235A}"/>
          </ac:spMkLst>
        </pc:spChg>
        <pc:spChg chg="add del">
          <ac:chgData name="almir innocenti" userId="120029997511f8f3" providerId="LiveId" clId="{9C42E580-4655-4062-B0C6-90BAFA4F5906}" dt="2024-01-14T22:40:18.015" v="2897" actId="26606"/>
          <ac:spMkLst>
            <pc:docMk/>
            <pc:sldMk cId="3760199592" sldId="272"/>
            <ac:spMk id="227" creationId="{C0763A76-9F1C-4FC5-82B7-DD475DA461B2}"/>
          </ac:spMkLst>
        </pc:spChg>
        <pc:spChg chg="add del">
          <ac:chgData name="almir innocenti" userId="120029997511f8f3" providerId="LiveId" clId="{9C42E580-4655-4062-B0C6-90BAFA4F5906}" dt="2024-01-14T22:40:18.015" v="2897" actId="26606"/>
          <ac:spMkLst>
            <pc:docMk/>
            <pc:sldMk cId="3760199592" sldId="272"/>
            <ac:spMk id="229" creationId="{E81BF4F6-F2CF-4984-9D14-D6966D92F99F}"/>
          </ac:spMkLst>
        </pc:spChg>
        <pc:spChg chg="add del">
          <ac:chgData name="almir innocenti" userId="120029997511f8f3" providerId="LiveId" clId="{9C42E580-4655-4062-B0C6-90BAFA4F5906}" dt="2024-01-14T22:40:19.648" v="2899" actId="26606"/>
          <ac:spMkLst>
            <pc:docMk/>
            <pc:sldMk cId="3760199592" sldId="272"/>
            <ac:spMk id="231" creationId="{51C89C42-AF83-451A-81EA-4728447557EF}"/>
          </ac:spMkLst>
        </pc:spChg>
        <pc:spChg chg="add del">
          <ac:chgData name="almir innocenti" userId="120029997511f8f3" providerId="LiveId" clId="{9C42E580-4655-4062-B0C6-90BAFA4F5906}" dt="2024-01-14T22:40:19.648" v="2899" actId="26606"/>
          <ac:spMkLst>
            <pc:docMk/>
            <pc:sldMk cId="3760199592" sldId="272"/>
            <ac:spMk id="232" creationId="{9D25F302-27C5-414F-97F8-6EA0A6C028BA}"/>
          </ac:spMkLst>
        </pc:spChg>
        <pc:spChg chg="add del">
          <ac:chgData name="almir innocenti" userId="120029997511f8f3" providerId="LiveId" clId="{9C42E580-4655-4062-B0C6-90BAFA4F5906}" dt="2024-01-14T22:40:19.648" v="2899" actId="26606"/>
          <ac:spMkLst>
            <pc:docMk/>
            <pc:sldMk cId="3760199592" sldId="272"/>
            <ac:spMk id="233" creationId="{830A36F8-48C2-4842-A87B-8CE8DF4E7FD2}"/>
          </ac:spMkLst>
        </pc:spChg>
        <pc:spChg chg="add del">
          <ac:chgData name="almir innocenti" userId="120029997511f8f3" providerId="LiveId" clId="{9C42E580-4655-4062-B0C6-90BAFA4F5906}" dt="2024-01-14T22:40:33.303" v="2901" actId="26606"/>
          <ac:spMkLst>
            <pc:docMk/>
            <pc:sldMk cId="3760199592" sldId="272"/>
            <ac:spMk id="235" creationId="{3ECBE1F1-D69B-4AFA-ABD5-8E41720EF6DE}"/>
          </ac:spMkLst>
        </pc:spChg>
        <pc:spChg chg="add del">
          <ac:chgData name="almir innocenti" userId="120029997511f8f3" providerId="LiveId" clId="{9C42E580-4655-4062-B0C6-90BAFA4F5906}" dt="2024-01-14T22:40:33.303" v="2901" actId="26606"/>
          <ac:spMkLst>
            <pc:docMk/>
            <pc:sldMk cId="3760199592" sldId="272"/>
            <ac:spMk id="236" creationId="{603A6265-E10C-4B85-9C20-E75FCAF9CC63}"/>
          </ac:spMkLst>
        </pc:spChg>
        <pc:spChg chg="add del">
          <ac:chgData name="almir innocenti" userId="120029997511f8f3" providerId="LiveId" clId="{9C42E580-4655-4062-B0C6-90BAFA4F5906}" dt="2024-01-14T22:40:40.137" v="2903" actId="26606"/>
          <ac:spMkLst>
            <pc:docMk/>
            <pc:sldMk cId="3760199592" sldId="272"/>
            <ac:spMk id="238" creationId="{AE3A741D-C19B-960A-5803-1C5887147820}"/>
          </ac:spMkLst>
        </pc:spChg>
        <pc:spChg chg="add del">
          <ac:chgData name="almir innocenti" userId="120029997511f8f3" providerId="LiveId" clId="{9C42E580-4655-4062-B0C6-90BAFA4F5906}" dt="2024-01-14T22:40:40.137" v="2903" actId="26606"/>
          <ac:spMkLst>
            <pc:docMk/>
            <pc:sldMk cId="3760199592" sldId="272"/>
            <ac:spMk id="239" creationId="{9C3A50E9-9119-7BC3-083B-2D84CCC78E47}"/>
          </ac:spMkLst>
        </pc:spChg>
        <pc:spChg chg="add del">
          <ac:chgData name="almir innocenti" userId="120029997511f8f3" providerId="LiveId" clId="{9C42E580-4655-4062-B0C6-90BAFA4F5906}" dt="2024-01-14T22:40:40.137" v="2903" actId="26606"/>
          <ac:spMkLst>
            <pc:docMk/>
            <pc:sldMk cId="3760199592" sldId="272"/>
            <ac:spMk id="240" creationId="{DC39DE25-0E4E-0AA7-0932-1D78C2372786}"/>
          </ac:spMkLst>
        </pc:spChg>
        <pc:spChg chg="add del">
          <ac:chgData name="almir innocenti" userId="120029997511f8f3" providerId="LiveId" clId="{9C42E580-4655-4062-B0C6-90BAFA4F5906}" dt="2024-01-14T22:40:40.137" v="2903" actId="26606"/>
          <ac:spMkLst>
            <pc:docMk/>
            <pc:sldMk cId="3760199592" sldId="272"/>
            <ac:spMk id="241" creationId="{8D6EA299-0840-6DEA-E670-C49AEBC87E89}"/>
          </ac:spMkLst>
        </pc:spChg>
        <pc:spChg chg="add del">
          <ac:chgData name="almir innocenti" userId="120029997511f8f3" providerId="LiveId" clId="{9C42E580-4655-4062-B0C6-90BAFA4F5906}" dt="2024-01-14T22:40:44.999" v="2907" actId="26606"/>
          <ac:spMkLst>
            <pc:docMk/>
            <pc:sldMk cId="3760199592" sldId="272"/>
            <ac:spMk id="246" creationId="{AF6CB648-9554-488A-B457-99CAAD1DA528}"/>
          </ac:spMkLst>
        </pc:spChg>
        <pc:spChg chg="add del">
          <ac:chgData name="almir innocenti" userId="120029997511f8f3" providerId="LiveId" clId="{9C42E580-4655-4062-B0C6-90BAFA4F5906}" dt="2024-01-14T22:40:44.999" v="2907" actId="26606"/>
          <ac:spMkLst>
            <pc:docMk/>
            <pc:sldMk cId="3760199592" sldId="272"/>
            <ac:spMk id="247" creationId="{E1ED8A68-A582-AC62-104E-E319E9DB340C}"/>
          </ac:spMkLst>
        </pc:spChg>
        <pc:spChg chg="add del">
          <ac:chgData name="almir innocenti" userId="120029997511f8f3" providerId="LiveId" clId="{9C42E580-4655-4062-B0C6-90BAFA4F5906}" dt="2024-01-14T22:40:56.512" v="2909" actId="26606"/>
          <ac:spMkLst>
            <pc:docMk/>
            <pc:sldMk cId="3760199592" sldId="272"/>
            <ac:spMk id="249" creationId="{2596F992-698C-48C0-9D89-70DA4CE927EF}"/>
          </ac:spMkLst>
        </pc:spChg>
        <pc:spChg chg="add del">
          <ac:chgData name="almir innocenti" userId="120029997511f8f3" providerId="LiveId" clId="{9C42E580-4655-4062-B0C6-90BAFA4F5906}" dt="2024-01-14T22:40:56.512" v="2909" actId="26606"/>
          <ac:spMkLst>
            <pc:docMk/>
            <pc:sldMk cId="3760199592" sldId="272"/>
            <ac:spMk id="250" creationId="{A344AAA5-41F4-4862-97EF-688D31DC7567}"/>
          </ac:spMkLst>
        </pc:spChg>
        <pc:spChg chg="add del">
          <ac:chgData name="almir innocenti" userId="120029997511f8f3" providerId="LiveId" clId="{9C42E580-4655-4062-B0C6-90BAFA4F5906}" dt="2024-01-14T22:40:56.512" v="2909" actId="26606"/>
          <ac:spMkLst>
            <pc:docMk/>
            <pc:sldMk cId="3760199592" sldId="272"/>
            <ac:spMk id="251" creationId="{69E1A62C-2AAF-4B3E-8CDB-65E237080997}"/>
          </ac:spMkLst>
        </pc:spChg>
        <pc:spChg chg="add del">
          <ac:chgData name="almir innocenti" userId="120029997511f8f3" providerId="LiveId" clId="{9C42E580-4655-4062-B0C6-90BAFA4F5906}" dt="2024-01-14T22:41:51.406" v="2914" actId="26606"/>
          <ac:spMkLst>
            <pc:docMk/>
            <pc:sldMk cId="3760199592" sldId="272"/>
            <ac:spMk id="253" creationId="{7DE220E6-BA55-4F04-B3C4-F4985F3E77AF}"/>
          </ac:spMkLst>
        </pc:spChg>
        <pc:spChg chg="add del">
          <ac:chgData name="almir innocenti" userId="120029997511f8f3" providerId="LiveId" clId="{9C42E580-4655-4062-B0C6-90BAFA4F5906}" dt="2024-01-14T22:41:51.406" v="2914" actId="26606"/>
          <ac:spMkLst>
            <pc:docMk/>
            <pc:sldMk cId="3760199592" sldId="272"/>
            <ac:spMk id="254" creationId="{5AE190BC-D2FD-433E-AB89-0DF68EFD6D09}"/>
          </ac:spMkLst>
        </pc:spChg>
        <pc:spChg chg="add del">
          <ac:chgData name="almir innocenti" userId="120029997511f8f3" providerId="LiveId" clId="{9C42E580-4655-4062-B0C6-90BAFA4F5906}" dt="2024-01-14T22:41:51.406" v="2914" actId="26606"/>
          <ac:spMkLst>
            <pc:docMk/>
            <pc:sldMk cId="3760199592" sldId="272"/>
            <ac:spMk id="255" creationId="{43E8FEA2-54EE-4F84-B5DB-A055A7D805EE}"/>
          </ac:spMkLst>
        </pc:spChg>
        <pc:spChg chg="add del">
          <ac:chgData name="almir innocenti" userId="120029997511f8f3" providerId="LiveId" clId="{9C42E580-4655-4062-B0C6-90BAFA4F5906}" dt="2024-01-14T22:41:51.238" v="2913" actId="26606"/>
          <ac:spMkLst>
            <pc:docMk/>
            <pc:sldMk cId="3760199592" sldId="272"/>
            <ac:spMk id="260" creationId="{FFD44BAB-2F3A-4B95-B9D3-E5B819787FF3}"/>
          </ac:spMkLst>
        </pc:spChg>
        <pc:spChg chg="add del">
          <ac:chgData name="almir innocenti" userId="120029997511f8f3" providerId="LiveId" clId="{9C42E580-4655-4062-B0C6-90BAFA4F5906}" dt="2024-01-14T22:43:43.510" v="2951" actId="26606"/>
          <ac:spMkLst>
            <pc:docMk/>
            <pc:sldMk cId="3760199592" sldId="272"/>
            <ac:spMk id="268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3:43.510" v="2951" actId="26606"/>
          <ac:spMkLst>
            <pc:docMk/>
            <pc:sldMk cId="3760199592" sldId="272"/>
            <ac:spMk id="269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3:43.510" v="2951" actId="26606"/>
          <ac:spMkLst>
            <pc:docMk/>
            <pc:sldMk cId="3760199592" sldId="272"/>
            <ac:spMk id="271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3:43.510" v="2951" actId="26606"/>
          <ac:spMkLst>
            <pc:docMk/>
            <pc:sldMk cId="3760199592" sldId="272"/>
            <ac:spMk id="27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3:43.510" v="2951" actId="26606"/>
          <ac:spMkLst>
            <pc:docMk/>
            <pc:sldMk cId="3760199592" sldId="272"/>
            <ac:spMk id="273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2:14.434" v="2916" actId="26606"/>
          <ac:spMkLst>
            <pc:docMk/>
            <pc:sldMk cId="3760199592" sldId="272"/>
            <ac:spMk id="278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2:14.434" v="2916" actId="26606"/>
          <ac:spMkLst>
            <pc:docMk/>
            <pc:sldMk cId="3760199592" sldId="272"/>
            <ac:spMk id="280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2:14.434" v="2916" actId="26606"/>
          <ac:spMkLst>
            <pc:docMk/>
            <pc:sldMk cId="3760199592" sldId="272"/>
            <ac:spMk id="28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2:14.434" v="2916" actId="26606"/>
          <ac:spMkLst>
            <pc:docMk/>
            <pc:sldMk cId="3760199592" sldId="272"/>
            <ac:spMk id="284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2:14.434" v="2916" actId="26606"/>
          <ac:spMkLst>
            <pc:docMk/>
            <pc:sldMk cId="3760199592" sldId="272"/>
            <ac:spMk id="286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2:18.326" v="2918" actId="26606"/>
          <ac:spMkLst>
            <pc:docMk/>
            <pc:sldMk cId="3760199592" sldId="272"/>
            <ac:spMk id="290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2:18.326" v="2918" actId="26606"/>
          <ac:spMkLst>
            <pc:docMk/>
            <pc:sldMk cId="3760199592" sldId="272"/>
            <ac:spMk id="291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2:18.326" v="2918" actId="26606"/>
          <ac:spMkLst>
            <pc:docMk/>
            <pc:sldMk cId="3760199592" sldId="272"/>
            <ac:spMk id="29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2:18.326" v="2918" actId="26606"/>
          <ac:spMkLst>
            <pc:docMk/>
            <pc:sldMk cId="3760199592" sldId="272"/>
            <ac:spMk id="293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2:18.326" v="2918" actId="26606"/>
          <ac:spMkLst>
            <pc:docMk/>
            <pc:sldMk cId="3760199592" sldId="272"/>
            <ac:spMk id="294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2:21.131" v="2920" actId="26606"/>
          <ac:spMkLst>
            <pc:docMk/>
            <pc:sldMk cId="3760199592" sldId="272"/>
            <ac:spMk id="297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2:21.131" v="2920" actId="26606"/>
          <ac:spMkLst>
            <pc:docMk/>
            <pc:sldMk cId="3760199592" sldId="272"/>
            <ac:spMk id="298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2:21.131" v="2920" actId="26606"/>
          <ac:spMkLst>
            <pc:docMk/>
            <pc:sldMk cId="3760199592" sldId="272"/>
            <ac:spMk id="299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2:21.131" v="2920" actId="26606"/>
          <ac:spMkLst>
            <pc:docMk/>
            <pc:sldMk cId="3760199592" sldId="272"/>
            <ac:spMk id="30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2:21.131" v="2920" actId="26606"/>
          <ac:spMkLst>
            <pc:docMk/>
            <pc:sldMk cId="3760199592" sldId="272"/>
            <ac:spMk id="301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2:27.839" v="2922" actId="26606"/>
          <ac:spMkLst>
            <pc:docMk/>
            <pc:sldMk cId="3760199592" sldId="272"/>
            <ac:spMk id="304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4T22:42:30.430" v="2924" actId="26606"/>
          <ac:spMkLst>
            <pc:docMk/>
            <pc:sldMk cId="3760199592" sldId="272"/>
            <ac:spMk id="309" creationId="{B50AB553-2A96-4A92-96F2-93548E096954}"/>
          </ac:spMkLst>
        </pc:spChg>
        <pc:spChg chg="add del">
          <ac:chgData name="almir innocenti" userId="120029997511f8f3" providerId="LiveId" clId="{9C42E580-4655-4062-B0C6-90BAFA4F5906}" dt="2024-01-14T22:42:32.619" v="2926" actId="26606"/>
          <ac:spMkLst>
            <pc:docMk/>
            <pc:sldMk cId="3760199592" sldId="272"/>
            <ac:spMk id="311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2:32.619" v="2926" actId="26606"/>
          <ac:spMkLst>
            <pc:docMk/>
            <pc:sldMk cId="3760199592" sldId="272"/>
            <ac:spMk id="312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2:34.699" v="2928" actId="26606"/>
          <ac:spMkLst>
            <pc:docMk/>
            <pc:sldMk cId="3760199592" sldId="272"/>
            <ac:spMk id="315" creationId="{330C0765-5A38-4A34-880C-9CC4C2E14FBA}"/>
          </ac:spMkLst>
        </pc:spChg>
        <pc:spChg chg="add del">
          <ac:chgData name="almir innocenti" userId="120029997511f8f3" providerId="LiveId" clId="{9C42E580-4655-4062-B0C6-90BAFA4F5906}" dt="2024-01-14T22:42:40.066" v="2930" actId="26606"/>
          <ac:spMkLst>
            <pc:docMk/>
            <pc:sldMk cId="3760199592" sldId="272"/>
            <ac:spMk id="319" creationId="{1E020063-2385-44AC-BD67-258E1F0B9FCE}"/>
          </ac:spMkLst>
        </pc:spChg>
        <pc:spChg chg="add del">
          <ac:chgData name="almir innocenti" userId="120029997511f8f3" providerId="LiveId" clId="{9C42E580-4655-4062-B0C6-90BAFA4F5906}" dt="2024-01-14T22:42:40.066" v="2930" actId="26606"/>
          <ac:spMkLst>
            <pc:docMk/>
            <pc:sldMk cId="3760199592" sldId="272"/>
            <ac:spMk id="320" creationId="{7E014A0B-5338-4077-AFE9-A90D04D4492B}"/>
          </ac:spMkLst>
        </pc:spChg>
        <pc:spChg chg="add del">
          <ac:chgData name="almir innocenti" userId="120029997511f8f3" providerId="LiveId" clId="{9C42E580-4655-4062-B0C6-90BAFA4F5906}" dt="2024-01-14T22:42:45.125" v="2932" actId="26606"/>
          <ac:spMkLst>
            <pc:docMk/>
            <pc:sldMk cId="3760199592" sldId="272"/>
            <ac:spMk id="331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2:45.125" v="2932" actId="26606"/>
          <ac:spMkLst>
            <pc:docMk/>
            <pc:sldMk cId="3760199592" sldId="272"/>
            <ac:spMk id="332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2:47.064" v="2934" actId="26606"/>
          <ac:spMkLst>
            <pc:docMk/>
            <pc:sldMk cId="3760199592" sldId="272"/>
            <ac:spMk id="335" creationId="{1607EC0B-6F18-4CC6-A161-42CC6FAB22E9}"/>
          </ac:spMkLst>
        </pc:spChg>
        <pc:spChg chg="add del">
          <ac:chgData name="almir innocenti" userId="120029997511f8f3" providerId="LiveId" clId="{9C42E580-4655-4062-B0C6-90BAFA4F5906}" dt="2024-01-14T22:42:49.206" v="2936" actId="26606"/>
          <ac:spMkLst>
            <pc:docMk/>
            <pc:sldMk cId="3760199592" sldId="272"/>
            <ac:spMk id="341" creationId="{5AA03EDC-7067-4DFF-B672-541D016AAAB8}"/>
          </ac:spMkLst>
        </pc:spChg>
        <pc:spChg chg="add del">
          <ac:chgData name="almir innocenti" userId="120029997511f8f3" providerId="LiveId" clId="{9C42E580-4655-4062-B0C6-90BAFA4F5906}" dt="2024-01-14T22:42:49.206" v="2936" actId="26606"/>
          <ac:spMkLst>
            <pc:docMk/>
            <pc:sldMk cId="3760199592" sldId="272"/>
            <ac:spMk id="342" creationId="{0EBF3E39-B0BE-496A-8604-9007470FFA3A}"/>
          </ac:spMkLst>
        </pc:spChg>
        <pc:spChg chg="add del">
          <ac:chgData name="almir innocenti" userId="120029997511f8f3" providerId="LiveId" clId="{9C42E580-4655-4062-B0C6-90BAFA4F5906}" dt="2024-01-14T22:42:54.062" v="2938" actId="26606"/>
          <ac:spMkLst>
            <pc:docMk/>
            <pc:sldMk cId="3760199592" sldId="272"/>
            <ac:spMk id="344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2:54.062" v="2938" actId="26606"/>
          <ac:spMkLst>
            <pc:docMk/>
            <pc:sldMk cId="3760199592" sldId="272"/>
            <ac:spMk id="345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3:01.809" v="2940" actId="26606"/>
          <ac:spMkLst>
            <pc:docMk/>
            <pc:sldMk cId="3760199592" sldId="272"/>
            <ac:spMk id="348" creationId="{330C0765-5A38-4A34-880C-9CC4C2E14FBA}"/>
          </ac:spMkLst>
        </pc:spChg>
        <pc:spChg chg="add del">
          <ac:chgData name="almir innocenti" userId="120029997511f8f3" providerId="LiveId" clId="{9C42E580-4655-4062-B0C6-90BAFA4F5906}" dt="2024-01-14T22:43:01.809" v="2940" actId="26606"/>
          <ac:spMkLst>
            <pc:docMk/>
            <pc:sldMk cId="3760199592" sldId="272"/>
            <ac:spMk id="349" creationId="{B7DA268A-F88C-4936-8401-97C8C9861089}"/>
          </ac:spMkLst>
        </pc:spChg>
        <pc:spChg chg="add del">
          <ac:chgData name="almir innocenti" userId="120029997511f8f3" providerId="LiveId" clId="{9C42E580-4655-4062-B0C6-90BAFA4F5906}" dt="2024-01-14T22:43:01.809" v="2940" actId="26606"/>
          <ac:spMkLst>
            <pc:docMk/>
            <pc:sldMk cId="3760199592" sldId="272"/>
            <ac:spMk id="350" creationId="{2E48EAB8-CD1C-4BF5-A92C-BA11919E6EDF}"/>
          </ac:spMkLst>
        </pc:spChg>
        <pc:spChg chg="add del">
          <ac:chgData name="almir innocenti" userId="120029997511f8f3" providerId="LiveId" clId="{9C42E580-4655-4062-B0C6-90BAFA4F5906}" dt="2024-01-14T22:43:01.809" v="2940" actId="26606"/>
          <ac:spMkLst>
            <pc:docMk/>
            <pc:sldMk cId="3760199592" sldId="272"/>
            <ac:spMk id="351" creationId="{F66F957D-AE64-4187-90D7-B24F1CC27F61}"/>
          </ac:spMkLst>
        </pc:spChg>
        <pc:spChg chg="add del">
          <ac:chgData name="almir innocenti" userId="120029997511f8f3" providerId="LiveId" clId="{9C42E580-4655-4062-B0C6-90BAFA4F5906}" dt="2024-01-14T22:43:02.645" v="2942" actId="26606"/>
          <ac:spMkLst>
            <pc:docMk/>
            <pc:sldMk cId="3760199592" sldId="272"/>
            <ac:spMk id="354" creationId="{FFD44BAB-2F3A-4B95-B9D3-E5B819787FF3}"/>
          </ac:spMkLst>
        </pc:spChg>
        <pc:spChg chg="add del">
          <ac:chgData name="almir innocenti" userId="120029997511f8f3" providerId="LiveId" clId="{9C42E580-4655-4062-B0C6-90BAFA4F5906}" dt="2024-01-14T22:43:17.077" v="2944" actId="26606"/>
          <ac:spMkLst>
            <pc:docMk/>
            <pc:sldMk cId="3760199592" sldId="272"/>
            <ac:spMk id="359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3:17.077" v="2944" actId="26606"/>
          <ac:spMkLst>
            <pc:docMk/>
            <pc:sldMk cId="3760199592" sldId="272"/>
            <ac:spMk id="360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3:17.077" v="2944" actId="26606"/>
          <ac:spMkLst>
            <pc:docMk/>
            <pc:sldMk cId="3760199592" sldId="272"/>
            <ac:spMk id="364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3:36.299" v="2946" actId="26606"/>
          <ac:spMkLst>
            <pc:docMk/>
            <pc:sldMk cId="3760199592" sldId="272"/>
            <ac:spMk id="367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22:43:36.299" v="2946" actId="26606"/>
          <ac:spMkLst>
            <pc:docMk/>
            <pc:sldMk cId="3760199592" sldId="272"/>
            <ac:spMk id="368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4T22:43:40.577" v="2948" actId="26606"/>
          <ac:spMkLst>
            <pc:docMk/>
            <pc:sldMk cId="3760199592" sldId="272"/>
            <ac:spMk id="370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3:40.577" v="2948" actId="26606"/>
          <ac:spMkLst>
            <pc:docMk/>
            <pc:sldMk cId="3760199592" sldId="272"/>
            <ac:spMk id="371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3:40.577" v="2948" actId="26606"/>
          <ac:spMkLst>
            <pc:docMk/>
            <pc:sldMk cId="3760199592" sldId="272"/>
            <ac:spMk id="37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3:40.577" v="2948" actId="26606"/>
          <ac:spMkLst>
            <pc:docMk/>
            <pc:sldMk cId="3760199592" sldId="272"/>
            <ac:spMk id="373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3:40.577" v="2948" actId="26606"/>
          <ac:spMkLst>
            <pc:docMk/>
            <pc:sldMk cId="3760199592" sldId="272"/>
            <ac:spMk id="374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3:43.453" v="2950" actId="26606"/>
          <ac:spMkLst>
            <pc:docMk/>
            <pc:sldMk cId="3760199592" sldId="272"/>
            <ac:spMk id="377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3:43.453" v="2950" actId="26606"/>
          <ac:spMkLst>
            <pc:docMk/>
            <pc:sldMk cId="3760199592" sldId="272"/>
            <ac:spMk id="378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3:43.453" v="2950" actId="26606"/>
          <ac:spMkLst>
            <pc:docMk/>
            <pc:sldMk cId="3760199592" sldId="272"/>
            <ac:spMk id="379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3:43.453" v="2950" actId="26606"/>
          <ac:spMkLst>
            <pc:docMk/>
            <pc:sldMk cId="3760199592" sldId="272"/>
            <ac:spMk id="38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3:43.453" v="2950" actId="26606"/>
          <ac:spMkLst>
            <pc:docMk/>
            <pc:sldMk cId="3760199592" sldId="272"/>
            <ac:spMk id="381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5:34.366" v="2984" actId="26606"/>
          <ac:spMkLst>
            <pc:docMk/>
            <pc:sldMk cId="3760199592" sldId="272"/>
            <ac:spMk id="384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5:34.366" v="2984" actId="26606"/>
          <ac:spMkLst>
            <pc:docMk/>
            <pc:sldMk cId="3760199592" sldId="272"/>
            <ac:spMk id="385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5:34.366" v="2984" actId="26606"/>
          <ac:spMkLst>
            <pc:docMk/>
            <pc:sldMk cId="3760199592" sldId="272"/>
            <ac:spMk id="386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5:34.366" v="2984" actId="26606"/>
          <ac:spMkLst>
            <pc:docMk/>
            <pc:sldMk cId="3760199592" sldId="272"/>
            <ac:spMk id="387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5:34.366" v="2984" actId="26606"/>
          <ac:spMkLst>
            <pc:docMk/>
            <pc:sldMk cId="3760199592" sldId="272"/>
            <ac:spMk id="388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4:01.325" v="2953" actId="26606"/>
          <ac:spMkLst>
            <pc:docMk/>
            <pc:sldMk cId="3760199592" sldId="272"/>
            <ac:spMk id="394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4T22:44:27.356" v="2963" actId="26606"/>
          <ac:spMkLst>
            <pc:docMk/>
            <pc:sldMk cId="3760199592" sldId="272"/>
            <ac:spMk id="398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4:17.002" v="2959" actId="26606"/>
          <ac:spMkLst>
            <pc:docMk/>
            <pc:sldMk cId="3760199592" sldId="272"/>
            <ac:spMk id="400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4:17.002" v="2959" actId="26606"/>
          <ac:spMkLst>
            <pc:docMk/>
            <pc:sldMk cId="3760199592" sldId="272"/>
            <ac:spMk id="402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4:07.921" v="2955" actId="26606"/>
          <ac:spMkLst>
            <pc:docMk/>
            <pc:sldMk cId="3760199592" sldId="272"/>
            <ac:spMk id="403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2:44:07.921" v="2955" actId="26606"/>
          <ac:spMkLst>
            <pc:docMk/>
            <pc:sldMk cId="3760199592" sldId="272"/>
            <ac:spMk id="405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4:07.921" v="2955" actId="26606"/>
          <ac:spMkLst>
            <pc:docMk/>
            <pc:sldMk cId="3760199592" sldId="272"/>
            <ac:spMk id="406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4:13.309" v="2957" actId="26606"/>
          <ac:spMkLst>
            <pc:docMk/>
            <pc:sldMk cId="3760199592" sldId="272"/>
            <ac:spMk id="408" creationId="{330C0765-5A38-4A34-880C-9CC4C2E14FBA}"/>
          </ac:spMkLst>
        </pc:spChg>
        <pc:spChg chg="add del">
          <ac:chgData name="almir innocenti" userId="120029997511f8f3" providerId="LiveId" clId="{9C42E580-4655-4062-B0C6-90BAFA4F5906}" dt="2024-01-14T22:44:17.002" v="2959" actId="26606"/>
          <ac:spMkLst>
            <pc:docMk/>
            <pc:sldMk cId="3760199592" sldId="272"/>
            <ac:spMk id="411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4:17.002" v="2959" actId="26606"/>
          <ac:spMkLst>
            <pc:docMk/>
            <pc:sldMk cId="3760199592" sldId="272"/>
            <ac:spMk id="412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4:17.002" v="2959" actId="26606"/>
          <ac:spMkLst>
            <pc:docMk/>
            <pc:sldMk cId="3760199592" sldId="272"/>
            <ac:spMk id="413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4:25.659" v="2961" actId="26606"/>
          <ac:spMkLst>
            <pc:docMk/>
            <pc:sldMk cId="3760199592" sldId="272"/>
            <ac:spMk id="416" creationId="{D1D34770-47A8-402C-AF23-2B653F2D88C1}"/>
          </ac:spMkLst>
        </pc:spChg>
        <pc:spChg chg="add del">
          <ac:chgData name="almir innocenti" userId="120029997511f8f3" providerId="LiveId" clId="{9C42E580-4655-4062-B0C6-90BAFA4F5906}" dt="2024-01-14T22:44:27.356" v="2963" actId="26606"/>
          <ac:spMkLst>
            <pc:docMk/>
            <pc:sldMk cId="3760199592" sldId="272"/>
            <ac:spMk id="418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2:44:27.356" v="2963" actId="26606"/>
          <ac:spMkLst>
            <pc:docMk/>
            <pc:sldMk cId="3760199592" sldId="272"/>
            <ac:spMk id="420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4:30.598" v="2965" actId="26606"/>
          <ac:spMkLst>
            <pc:docMk/>
            <pc:sldMk cId="3760199592" sldId="272"/>
            <ac:spMk id="422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4:30.598" v="2965" actId="26606"/>
          <ac:spMkLst>
            <pc:docMk/>
            <pc:sldMk cId="3760199592" sldId="272"/>
            <ac:spMk id="423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4:35.030" v="2967" actId="26606"/>
          <ac:spMkLst>
            <pc:docMk/>
            <pc:sldMk cId="3760199592" sldId="272"/>
            <ac:spMk id="426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4:35.030" v="2967" actId="26606"/>
          <ac:spMkLst>
            <pc:docMk/>
            <pc:sldMk cId="3760199592" sldId="272"/>
            <ac:spMk id="427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4:35.030" v="2967" actId="26606"/>
          <ac:spMkLst>
            <pc:docMk/>
            <pc:sldMk cId="3760199592" sldId="272"/>
            <ac:spMk id="428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4:35.030" v="2967" actId="26606"/>
          <ac:spMkLst>
            <pc:docMk/>
            <pc:sldMk cId="3760199592" sldId="272"/>
            <ac:spMk id="429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4:35.030" v="2967" actId="26606"/>
          <ac:spMkLst>
            <pc:docMk/>
            <pc:sldMk cId="3760199592" sldId="272"/>
            <ac:spMk id="430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4:42.916" v="2969" actId="26606"/>
          <ac:spMkLst>
            <pc:docMk/>
            <pc:sldMk cId="3760199592" sldId="272"/>
            <ac:spMk id="433" creationId="{04812C46-200A-4DEB-A05E-3ED6C68C2387}"/>
          </ac:spMkLst>
        </pc:spChg>
        <pc:spChg chg="add del">
          <ac:chgData name="almir innocenti" userId="120029997511f8f3" providerId="LiveId" clId="{9C42E580-4655-4062-B0C6-90BAFA4F5906}" dt="2024-01-14T22:44:42.916" v="2969" actId="26606"/>
          <ac:spMkLst>
            <pc:docMk/>
            <pc:sldMk cId="3760199592" sldId="272"/>
            <ac:spMk id="434" creationId="{D1EA859B-E555-4109-94F3-6700E046E008}"/>
          </ac:spMkLst>
        </pc:spChg>
        <pc:spChg chg="add del">
          <ac:chgData name="almir innocenti" userId="120029997511f8f3" providerId="LiveId" clId="{9C42E580-4655-4062-B0C6-90BAFA4F5906}" dt="2024-01-14T22:44:51.949" v="2971" actId="26606"/>
          <ac:spMkLst>
            <pc:docMk/>
            <pc:sldMk cId="3760199592" sldId="272"/>
            <ac:spMk id="436" creationId="{A2679492-7988-4050-9056-542444452411}"/>
          </ac:spMkLst>
        </pc:spChg>
        <pc:spChg chg="add del">
          <ac:chgData name="almir innocenti" userId="120029997511f8f3" providerId="LiveId" clId="{9C42E580-4655-4062-B0C6-90BAFA4F5906}" dt="2024-01-14T22:44:51.949" v="2971" actId="26606"/>
          <ac:spMkLst>
            <pc:docMk/>
            <pc:sldMk cId="3760199592" sldId="272"/>
            <ac:spMk id="437" creationId="{B091B163-7D61-4891-ABCF-5C13D9C418D0}"/>
          </ac:spMkLst>
        </pc:spChg>
        <pc:spChg chg="add del">
          <ac:chgData name="almir innocenti" userId="120029997511f8f3" providerId="LiveId" clId="{9C42E580-4655-4062-B0C6-90BAFA4F5906}" dt="2024-01-14T22:44:54.290" v="2973" actId="26606"/>
          <ac:spMkLst>
            <pc:docMk/>
            <pc:sldMk cId="3760199592" sldId="272"/>
            <ac:spMk id="440" creationId="{3756B343-807D-456E-AA26-80E96B75D13B}"/>
          </ac:spMkLst>
        </pc:spChg>
        <pc:spChg chg="add del">
          <ac:chgData name="almir innocenti" userId="120029997511f8f3" providerId="LiveId" clId="{9C42E580-4655-4062-B0C6-90BAFA4F5906}" dt="2024-01-14T22:44:54.290" v="2973" actId="26606"/>
          <ac:spMkLst>
            <pc:docMk/>
            <pc:sldMk cId="3760199592" sldId="272"/>
            <ac:spMk id="441" creationId="{08980754-6F4B-43C9-B9BE-127B6BED6586}"/>
          </ac:spMkLst>
        </pc:spChg>
        <pc:spChg chg="add del">
          <ac:chgData name="almir innocenti" userId="120029997511f8f3" providerId="LiveId" clId="{9C42E580-4655-4062-B0C6-90BAFA4F5906}" dt="2024-01-14T22:44:54.290" v="2973" actId="26606"/>
          <ac:spMkLst>
            <pc:docMk/>
            <pc:sldMk cId="3760199592" sldId="272"/>
            <ac:spMk id="442" creationId="{2C1BBA94-3F40-40AA-8BB9-E69E25E537C1}"/>
          </ac:spMkLst>
        </pc:spChg>
        <pc:spChg chg="add del">
          <ac:chgData name="almir innocenti" userId="120029997511f8f3" providerId="LiveId" clId="{9C42E580-4655-4062-B0C6-90BAFA4F5906}" dt="2024-01-14T22:44:54.290" v="2973" actId="26606"/>
          <ac:spMkLst>
            <pc:docMk/>
            <pc:sldMk cId="3760199592" sldId="272"/>
            <ac:spMk id="443" creationId="{169CC832-2974-4E8D-90ED-3E2941BA7336}"/>
          </ac:spMkLst>
        </pc:spChg>
        <pc:spChg chg="add del">
          <ac:chgData name="almir innocenti" userId="120029997511f8f3" providerId="LiveId" clId="{9C42E580-4655-4062-B0C6-90BAFA4F5906}" dt="2024-01-14T22:44:54.290" v="2973" actId="26606"/>
          <ac:spMkLst>
            <pc:docMk/>
            <pc:sldMk cId="3760199592" sldId="272"/>
            <ac:spMk id="444" creationId="{55222F96-971A-4F90-B841-6BAB416C7AC1}"/>
          </ac:spMkLst>
        </pc:spChg>
        <pc:spChg chg="add del">
          <ac:chgData name="almir innocenti" userId="120029997511f8f3" providerId="LiveId" clId="{9C42E580-4655-4062-B0C6-90BAFA4F5906}" dt="2024-01-14T22:45:07.408" v="2975" actId="26606"/>
          <ac:spMkLst>
            <pc:docMk/>
            <pc:sldMk cId="3760199592" sldId="272"/>
            <ac:spMk id="446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5:07.408" v="2975" actId="26606"/>
          <ac:spMkLst>
            <pc:docMk/>
            <pc:sldMk cId="3760199592" sldId="272"/>
            <ac:spMk id="447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5:07.408" v="2975" actId="26606"/>
          <ac:spMkLst>
            <pc:docMk/>
            <pc:sldMk cId="3760199592" sldId="272"/>
            <ac:spMk id="450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2:45:12.489" v="2977" actId="26606"/>
          <ac:spMkLst>
            <pc:docMk/>
            <pc:sldMk cId="3760199592" sldId="272"/>
            <ac:spMk id="453" creationId="{8D1AA55E-40D5-461B-A5A8-4AE8AAB71B08}"/>
          </ac:spMkLst>
        </pc:spChg>
        <pc:spChg chg="add del">
          <ac:chgData name="almir innocenti" userId="120029997511f8f3" providerId="LiveId" clId="{9C42E580-4655-4062-B0C6-90BAFA4F5906}" dt="2024-01-14T22:45:12.489" v="2977" actId="26606"/>
          <ac:spMkLst>
            <pc:docMk/>
            <pc:sldMk cId="3760199592" sldId="272"/>
            <ac:spMk id="459" creationId="{2CA8D992-BB3F-47CD-BA18-71D54539202C}"/>
          </ac:spMkLst>
        </pc:spChg>
        <pc:spChg chg="add del">
          <ac:chgData name="almir innocenti" userId="120029997511f8f3" providerId="LiveId" clId="{9C42E580-4655-4062-B0C6-90BAFA4F5906}" dt="2024-01-14T22:45:14.688" v="2979" actId="26606"/>
          <ac:spMkLst>
            <pc:docMk/>
            <pc:sldMk cId="3760199592" sldId="272"/>
            <ac:spMk id="461" creationId="{B210AC1D-4063-4C6E-9528-FA9C4C0C18E6}"/>
          </ac:spMkLst>
        </pc:spChg>
        <pc:spChg chg="add del">
          <ac:chgData name="almir innocenti" userId="120029997511f8f3" providerId="LiveId" clId="{9C42E580-4655-4062-B0C6-90BAFA4F5906}" dt="2024-01-14T22:45:14.688" v="2979" actId="26606"/>
          <ac:spMkLst>
            <pc:docMk/>
            <pc:sldMk cId="3760199592" sldId="272"/>
            <ac:spMk id="462" creationId="{02F8C595-E68C-4306-AED8-DC7826A0A506}"/>
          </ac:spMkLst>
        </pc:spChg>
        <pc:spChg chg="add del">
          <ac:chgData name="almir innocenti" userId="120029997511f8f3" providerId="LiveId" clId="{9C42E580-4655-4062-B0C6-90BAFA4F5906}" dt="2024-01-14T22:45:30.098" v="2981" actId="26606"/>
          <ac:spMkLst>
            <pc:docMk/>
            <pc:sldMk cId="3760199592" sldId="272"/>
            <ac:spMk id="464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4T22:45:34.277" v="2983" actId="26606"/>
          <ac:spMkLst>
            <pc:docMk/>
            <pc:sldMk cId="3760199592" sldId="272"/>
            <ac:spMk id="470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2:45:34.277" v="2983" actId="26606"/>
          <ac:spMkLst>
            <pc:docMk/>
            <pc:sldMk cId="3760199592" sldId="272"/>
            <ac:spMk id="471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2:45:34.277" v="2983" actId="26606"/>
          <ac:spMkLst>
            <pc:docMk/>
            <pc:sldMk cId="3760199592" sldId="272"/>
            <ac:spMk id="47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2:45:34.277" v="2983" actId="26606"/>
          <ac:spMkLst>
            <pc:docMk/>
            <pc:sldMk cId="3760199592" sldId="272"/>
            <ac:spMk id="473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2:45:34.277" v="2983" actId="26606"/>
          <ac:spMkLst>
            <pc:docMk/>
            <pc:sldMk cId="3760199592" sldId="272"/>
            <ac:spMk id="474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3:13:04.098" v="3352" actId="26606"/>
          <ac:spMkLst>
            <pc:docMk/>
            <pc:sldMk cId="3760199592" sldId="272"/>
            <ac:spMk id="477" creationId="{E10650BA-D090-4A23-98E3-B48BBAEA920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86" creationId="{35177758-12DD-4CC9-902C-4B9C51CB406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88" creationId="{107B74A1-AC23-4029-85C2-6C2D4C27722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90" creationId="{30FF6FEE-5B11-4DDB-8635-80A97984417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92" creationId="{AD949E97-66D7-467B-BDD7-5166EF523B2A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94" creationId="{29C6353F-64ED-4D08-9A61-1E27D87466E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3760199592" sldId="272"/>
            <ac:spMk id="496" creationId="{F611A8EB-A9A5-412E-B620-0BFA41C65F06}"/>
          </ac:spMkLst>
        </pc:spChg>
        <pc:grpChg chg="add del">
          <ac:chgData name="almir innocenti" userId="120029997511f8f3" providerId="LiveId" clId="{9C42E580-4655-4062-B0C6-90BAFA4F5906}" dt="2024-01-14T22:37:05.277" v="2835" actId="26606"/>
          <ac:grpSpMkLst>
            <pc:docMk/>
            <pc:sldMk cId="3760199592" sldId="272"/>
            <ac:grpSpMk id="85" creationId="{BE589684-54CA-64D8-C963-5F19FF75BF72}"/>
          </ac:grpSpMkLst>
        </pc:grpChg>
        <pc:grpChg chg="add del">
          <ac:chgData name="almir innocenti" userId="120029997511f8f3" providerId="LiveId" clId="{9C42E580-4655-4062-B0C6-90BAFA4F5906}" dt="2024-01-14T22:32:00.061" v="2717" actId="26606"/>
          <ac:grpSpMkLst>
            <pc:docMk/>
            <pc:sldMk cId="3760199592" sldId="272"/>
            <ac:grpSpMk id="100" creationId="{1FD67D68-9B83-C338-8342-3348D8F22347}"/>
          </ac:grpSpMkLst>
        </pc:grpChg>
        <pc:grpChg chg="add del">
          <ac:chgData name="almir innocenti" userId="120029997511f8f3" providerId="LiveId" clId="{9C42E580-4655-4062-B0C6-90BAFA4F5906}" dt="2024-01-14T22:32:08.699" v="2719" actId="26606"/>
          <ac:grpSpMkLst>
            <pc:docMk/>
            <pc:sldMk cId="3760199592" sldId="272"/>
            <ac:grpSpMk id="103" creationId="{C54A2A4D-19EF-3552-F383-6AD9587C8AFC}"/>
          </ac:grpSpMkLst>
        </pc:grpChg>
        <pc:grpChg chg="add del">
          <ac:chgData name="almir innocenti" userId="120029997511f8f3" providerId="LiveId" clId="{9C42E580-4655-4062-B0C6-90BAFA4F5906}" dt="2024-01-14T22:37:16.643" v="2841" actId="26606"/>
          <ac:grpSpMkLst>
            <pc:docMk/>
            <pc:sldMk cId="3760199592" sldId="272"/>
            <ac:grpSpMk id="104" creationId="{3AFCAD34-1AFC-BC1A-F6B2-C34C63912EAB}"/>
          </ac:grpSpMkLst>
        </pc:grpChg>
        <pc:grpChg chg="add del">
          <ac:chgData name="almir innocenti" userId="120029997511f8f3" providerId="LiveId" clId="{9C42E580-4655-4062-B0C6-90BAFA4F5906}" dt="2024-01-14T22:32:33.652" v="2723" actId="26606"/>
          <ac:grpSpMkLst>
            <pc:docMk/>
            <pc:sldMk cId="3760199592" sldId="272"/>
            <ac:grpSpMk id="112" creationId="{9AF08BBE-71A7-AEFC-F970-93C6BF79B380}"/>
          </ac:grpSpMkLst>
        </pc:grpChg>
        <pc:grpChg chg="add del">
          <ac:chgData name="almir innocenti" userId="120029997511f8f3" providerId="LiveId" clId="{9C42E580-4655-4062-B0C6-90BAFA4F5906}" dt="2024-01-14T22:40:42.360" v="2905" actId="26606"/>
          <ac:grpSpMkLst>
            <pc:docMk/>
            <pc:sldMk cId="3760199592" sldId="272"/>
            <ac:grpSpMk id="243" creationId="{16C73AF9-0D33-5C66-5D79-0D0129904B31}"/>
          </ac:grpSpMkLst>
        </pc:grpChg>
        <pc:grpChg chg="add del">
          <ac:chgData name="almir innocenti" userId="120029997511f8f3" providerId="LiveId" clId="{9C42E580-4655-4062-B0C6-90BAFA4F5906}" dt="2024-01-14T22:41:51.238" v="2913" actId="26606"/>
          <ac:grpSpMkLst>
            <pc:docMk/>
            <pc:sldMk cId="3760199592" sldId="272"/>
            <ac:grpSpMk id="262" creationId="{5C6AE2F4-5A2E-4357-A1D8-6142F9BDC8E3}"/>
          </ac:grpSpMkLst>
        </pc:grpChg>
        <pc:grpChg chg="add del">
          <ac:chgData name="almir innocenti" userId="120029997511f8f3" providerId="LiveId" clId="{9C42E580-4655-4062-B0C6-90BAFA4F5906}" dt="2024-01-14T22:42:27.839" v="2922" actId="26606"/>
          <ac:grpSpMkLst>
            <pc:docMk/>
            <pc:sldMk cId="3760199592" sldId="272"/>
            <ac:grpSpMk id="305" creationId="{FFB939B9-73CE-4644-87BB-72AEBF001142}"/>
          </ac:grpSpMkLst>
        </pc:grpChg>
        <pc:grpChg chg="add del">
          <ac:chgData name="almir innocenti" userId="120029997511f8f3" providerId="LiveId" clId="{9C42E580-4655-4062-B0C6-90BAFA4F5906}" dt="2024-01-14T22:42:34.699" v="2928" actId="26606"/>
          <ac:grpSpMkLst>
            <pc:docMk/>
            <pc:sldMk cId="3760199592" sldId="272"/>
            <ac:grpSpMk id="316" creationId="{346CC5EB-AAA4-4BDD-8563-4422D874221A}"/>
          </ac:grpSpMkLst>
        </pc:grpChg>
        <pc:grpChg chg="add del">
          <ac:chgData name="almir innocenti" userId="120029997511f8f3" providerId="LiveId" clId="{9C42E580-4655-4062-B0C6-90BAFA4F5906}" dt="2024-01-14T22:42:40.066" v="2930" actId="26606"/>
          <ac:grpSpMkLst>
            <pc:docMk/>
            <pc:sldMk cId="3760199592" sldId="272"/>
            <ac:grpSpMk id="321" creationId="{78127680-150F-4A90-9950-F66392578116}"/>
          </ac:grpSpMkLst>
        </pc:grpChg>
        <pc:grpChg chg="add del">
          <ac:chgData name="almir innocenti" userId="120029997511f8f3" providerId="LiveId" clId="{9C42E580-4655-4062-B0C6-90BAFA4F5906}" dt="2024-01-14T22:42:40.066" v="2930" actId="26606"/>
          <ac:grpSpMkLst>
            <pc:docMk/>
            <pc:sldMk cId="3760199592" sldId="272"/>
            <ac:grpSpMk id="326" creationId="{466920E5-8640-4C24-A775-8647637094A7}"/>
          </ac:grpSpMkLst>
        </pc:grpChg>
        <pc:grpChg chg="add del">
          <ac:chgData name="almir innocenti" userId="120029997511f8f3" providerId="LiveId" clId="{9C42E580-4655-4062-B0C6-90BAFA4F5906}" dt="2024-01-14T22:42:47.064" v="2934" actId="26606"/>
          <ac:grpSpMkLst>
            <pc:docMk/>
            <pc:sldMk cId="3760199592" sldId="272"/>
            <ac:grpSpMk id="336" creationId="{2F263D67-9B31-4F2B-B228-27FD3112D7EC}"/>
          </ac:grpSpMkLst>
        </pc:grpChg>
        <pc:grpChg chg="add del">
          <ac:chgData name="almir innocenti" userId="120029997511f8f3" providerId="LiveId" clId="{9C42E580-4655-4062-B0C6-90BAFA4F5906}" dt="2024-01-14T22:43:02.645" v="2942" actId="26606"/>
          <ac:grpSpMkLst>
            <pc:docMk/>
            <pc:sldMk cId="3760199592" sldId="272"/>
            <ac:grpSpMk id="355" creationId="{5C6AE2F4-5A2E-4357-A1D8-6142F9BDC8E3}"/>
          </ac:grpSpMkLst>
        </pc:grpChg>
        <pc:grpChg chg="add del">
          <ac:chgData name="almir innocenti" userId="120029997511f8f3" providerId="LiveId" clId="{9C42E580-4655-4062-B0C6-90BAFA4F5906}" dt="2024-01-14T22:43:17.077" v="2944" actId="26606"/>
          <ac:grpSpMkLst>
            <pc:docMk/>
            <pc:sldMk cId="3760199592" sldId="272"/>
            <ac:grpSpMk id="361" creationId="{5614C7C0-FA1D-4105-8345-1DF76F9870A8}"/>
          </ac:grpSpMkLst>
        </pc:grpChg>
        <pc:grpChg chg="add del">
          <ac:chgData name="almir innocenti" userId="120029997511f8f3" providerId="LiveId" clId="{9C42E580-4655-4062-B0C6-90BAFA4F5906}" dt="2024-01-14T22:44:01.325" v="2953" actId="26606"/>
          <ac:grpSpMkLst>
            <pc:docMk/>
            <pc:sldMk cId="3760199592" sldId="272"/>
            <ac:grpSpMk id="396" creationId="{FFB939B9-73CE-4644-87BB-72AEBF001142}"/>
          </ac:grpSpMkLst>
        </pc:grpChg>
        <pc:grpChg chg="add del">
          <ac:chgData name="almir innocenti" userId="120029997511f8f3" providerId="LiveId" clId="{9C42E580-4655-4062-B0C6-90BAFA4F5906}" dt="2024-01-14T22:44:13.309" v="2957" actId="26606"/>
          <ac:grpSpMkLst>
            <pc:docMk/>
            <pc:sldMk cId="3760199592" sldId="272"/>
            <ac:grpSpMk id="409" creationId="{346CC5EB-AAA4-4BDD-8563-4422D874221A}"/>
          </ac:grpSpMkLst>
        </pc:grpChg>
        <pc:grpChg chg="add del">
          <ac:chgData name="almir innocenti" userId="120029997511f8f3" providerId="LiveId" clId="{9C42E580-4655-4062-B0C6-90BAFA4F5906}" dt="2024-01-14T22:45:07.408" v="2975" actId="26606"/>
          <ac:grpSpMkLst>
            <pc:docMk/>
            <pc:sldMk cId="3760199592" sldId="272"/>
            <ac:grpSpMk id="448" creationId="{5614C7C0-FA1D-4105-8345-1DF76F9870A8}"/>
          </ac:grpSpMkLst>
        </pc:grpChg>
        <pc:grpChg chg="add del">
          <ac:chgData name="almir innocenti" userId="120029997511f8f3" providerId="LiveId" clId="{9C42E580-4655-4062-B0C6-90BAFA4F5906}" dt="2024-01-14T22:45:12.489" v="2977" actId="26606"/>
          <ac:grpSpMkLst>
            <pc:docMk/>
            <pc:sldMk cId="3760199592" sldId="272"/>
            <ac:grpSpMk id="455" creationId="{0FE0E4CA-04FD-4712-9979-0D4FACCA607F}"/>
          </ac:grpSpMkLst>
        </pc:grpChg>
        <pc:grpChg chg="add del">
          <ac:chgData name="almir innocenti" userId="120029997511f8f3" providerId="LiveId" clId="{9C42E580-4655-4062-B0C6-90BAFA4F5906}" dt="2024-01-14T22:45:30.098" v="2981" actId="26606"/>
          <ac:grpSpMkLst>
            <pc:docMk/>
            <pc:sldMk cId="3760199592" sldId="272"/>
            <ac:grpSpMk id="465" creationId="{FFB939B9-73CE-4644-87BB-72AEBF001142}"/>
          </ac:grpSpMkLst>
        </pc:grpChg>
        <pc:grpChg chg="add del">
          <ac:chgData name="almir innocenti" userId="120029997511f8f3" providerId="LiveId" clId="{9C42E580-4655-4062-B0C6-90BAFA4F5906}" dt="2024-01-14T23:13:04.098" v="3352" actId="26606"/>
          <ac:grpSpMkLst>
            <pc:docMk/>
            <pc:sldMk cId="3760199592" sldId="272"/>
            <ac:grpSpMk id="478" creationId="{FFB939B9-73CE-4644-87BB-72AEBF001142}"/>
          </ac:grpSpMkLst>
        </pc:grpChg>
        <pc:graphicFrameChg chg="add del">
          <ac:chgData name="almir innocenti" userId="120029997511f8f3" providerId="LiveId" clId="{9C42E580-4655-4062-B0C6-90BAFA4F5906}" dt="2024-01-14T22:28:41.650" v="2666" actId="26606"/>
          <ac:graphicFrameMkLst>
            <pc:docMk/>
            <pc:sldMk cId="3760199592" sldId="272"/>
            <ac:graphicFrameMk id="36" creationId="{C29C4671-F126-065B-F9DC-0570B16CFAF4}"/>
          </ac:graphicFrameMkLst>
        </pc:graphicFrameChg>
        <pc:graphicFrameChg chg="add mod ord modGraphic">
          <ac:chgData name="almir innocenti" userId="120029997511f8f3" providerId="LiveId" clId="{9C42E580-4655-4062-B0C6-90BAFA4F5906}" dt="2024-01-14T23:13:04.098" v="3352" actId="26606"/>
          <ac:graphicFrameMkLst>
            <pc:docMk/>
            <pc:sldMk cId="3760199592" sldId="272"/>
            <ac:graphicFrameMk id="38" creationId="{7384E64D-F110-A10E-6277-CE7690BB84B9}"/>
          </ac:graphicFrameMkLst>
        </pc:graphicFrameChg>
        <pc:picChg chg="mod ord">
          <ac:chgData name="almir innocenti" userId="120029997511f8f3" providerId="LiveId" clId="{9C42E580-4655-4062-B0C6-90BAFA4F5906}" dt="2024-01-14T23:13:04.098" v="3352" actId="26606"/>
          <ac:picMkLst>
            <pc:docMk/>
            <pc:sldMk cId="3760199592" sldId="272"/>
            <ac:picMk id="34" creationId="{5D47EF31-2C92-1DD4-A810-0E8D3CF81469}"/>
          </ac:picMkLst>
        </pc:picChg>
        <pc:cxnChg chg="del mod">
          <ac:chgData name="almir innocenti" userId="120029997511f8f3" providerId="LiveId" clId="{9C42E580-4655-4062-B0C6-90BAFA4F5906}" dt="2024-01-14T22:26:18.592" v="2589" actId="478"/>
          <ac:cxnSpMkLst>
            <pc:docMk/>
            <pc:sldMk cId="3760199592" sldId="272"/>
            <ac:cxnSpMk id="26" creationId="{E6BAC870-D463-B7F2-3C3A-A350E802B14F}"/>
          </ac:cxnSpMkLst>
        </pc:cxnChg>
        <pc:cxnChg chg="del mod">
          <ac:chgData name="almir innocenti" userId="120029997511f8f3" providerId="LiveId" clId="{9C42E580-4655-4062-B0C6-90BAFA4F5906}" dt="2024-01-14T22:26:16.653" v="2588" actId="478"/>
          <ac:cxnSpMkLst>
            <pc:docMk/>
            <pc:sldMk cId="3760199592" sldId="272"/>
            <ac:cxnSpMk id="30" creationId="{49C4A055-B500-F63C-6BED-A82F1AC4BB02}"/>
          </ac:cxnSpMkLst>
        </pc:cxnChg>
        <pc:cxnChg chg="add del">
          <ac:chgData name="almir innocenti" userId="120029997511f8f3" providerId="LiveId" clId="{9C42E580-4655-4062-B0C6-90BAFA4F5906}" dt="2024-01-14T22:29:39.794" v="2675" actId="26606"/>
          <ac:cxnSpMkLst>
            <pc:docMk/>
            <pc:sldMk cId="3760199592" sldId="272"/>
            <ac:cxnSpMk id="56" creationId="{FC23E3B9-5ABF-58B3-E2B0-E9A5DAA90037}"/>
          </ac:cxnSpMkLst>
        </pc:cxnChg>
        <pc:cxnChg chg="add del">
          <ac:chgData name="almir innocenti" userId="120029997511f8f3" providerId="LiveId" clId="{9C42E580-4655-4062-B0C6-90BAFA4F5906}" dt="2024-01-14T22:31:57.465" v="2715" actId="26606"/>
          <ac:cxnSpMkLst>
            <pc:docMk/>
            <pc:sldMk cId="3760199592" sldId="272"/>
            <ac:cxnSpMk id="98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2:37:14.409" v="2839" actId="26606"/>
          <ac:cxnSpMkLst>
            <pc:docMk/>
            <pc:sldMk cId="3760199592" sldId="272"/>
            <ac:cxnSpMk id="101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2:37:22.452" v="2843" actId="26606"/>
          <ac:cxnSpMkLst>
            <pc:docMk/>
            <pc:sldMk cId="3760199592" sldId="272"/>
            <ac:cxnSpMk id="111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2:37:32.345" v="2849" actId="26606"/>
          <ac:cxnSpMkLst>
            <pc:docMk/>
            <pc:sldMk cId="3760199592" sldId="272"/>
            <ac:cxnSpMk id="122" creationId="{1503BFE4-729B-D9D0-C17B-501E6AF1127A}"/>
          </ac:cxnSpMkLst>
        </pc:cxnChg>
        <pc:cxnChg chg="add del">
          <ac:chgData name="almir innocenti" userId="120029997511f8f3" providerId="LiveId" clId="{9C42E580-4655-4062-B0C6-90BAFA4F5906}" dt="2024-01-14T22:37:36.446" v="2853" actId="26606"/>
          <ac:cxnSpMkLst>
            <pc:docMk/>
            <pc:sldMk cId="3760199592" sldId="272"/>
            <ac:cxnSpMk id="141" creationId="{249EDD1B-F94D-B4E6-ACAA-566B9A26FDE3}"/>
          </ac:cxnSpMkLst>
        </pc:cxnChg>
        <pc:cxnChg chg="add del">
          <ac:chgData name="almir innocenti" userId="120029997511f8f3" providerId="LiveId" clId="{9C42E580-4655-4062-B0C6-90BAFA4F5906}" dt="2024-01-14T22:43:43.510" v="2951" actId="26606"/>
          <ac:cxnSpMkLst>
            <pc:docMk/>
            <pc:sldMk cId="3760199592" sldId="272"/>
            <ac:cxnSpMk id="270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34.699" v="2928" actId="26606"/>
          <ac:cxnSpMkLst>
            <pc:docMk/>
            <pc:sldMk cId="3760199592" sldId="272"/>
            <ac:cxnSpMk id="28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14.434" v="2916" actId="26606"/>
          <ac:cxnSpMkLst>
            <pc:docMk/>
            <pc:sldMk cId="3760199592" sldId="272"/>
            <ac:cxnSpMk id="28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18.326" v="2918" actId="26606"/>
          <ac:cxnSpMkLst>
            <pc:docMk/>
            <pc:sldMk cId="3760199592" sldId="272"/>
            <ac:cxnSpMk id="29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21.131" v="2920" actId="26606"/>
          <ac:cxnSpMkLst>
            <pc:docMk/>
            <pc:sldMk cId="3760199592" sldId="272"/>
            <ac:cxnSpMk id="302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32.619" v="2926" actId="26606"/>
          <ac:cxnSpMkLst>
            <pc:docMk/>
            <pc:sldMk cId="3760199592" sldId="272"/>
            <ac:cxnSpMk id="313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45.125" v="2932" actId="26606"/>
          <ac:cxnSpMkLst>
            <pc:docMk/>
            <pc:sldMk cId="3760199592" sldId="272"/>
            <ac:cxnSpMk id="333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2:54.062" v="2938" actId="26606"/>
          <ac:cxnSpMkLst>
            <pc:docMk/>
            <pc:sldMk cId="3760199592" sldId="272"/>
            <ac:cxnSpMk id="346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3:01.809" v="2940" actId="26606"/>
          <ac:cxnSpMkLst>
            <pc:docMk/>
            <pc:sldMk cId="3760199592" sldId="272"/>
            <ac:cxnSpMk id="352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3:17.077" v="2944" actId="26606"/>
          <ac:cxnSpMkLst>
            <pc:docMk/>
            <pc:sldMk cId="3760199592" sldId="272"/>
            <ac:cxnSpMk id="36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3:40.577" v="2948" actId="26606"/>
          <ac:cxnSpMkLst>
            <pc:docMk/>
            <pc:sldMk cId="3760199592" sldId="272"/>
            <ac:cxnSpMk id="375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3:43.453" v="2950" actId="26606"/>
          <ac:cxnSpMkLst>
            <pc:docMk/>
            <pc:sldMk cId="3760199592" sldId="272"/>
            <ac:cxnSpMk id="382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5:34.366" v="2984" actId="26606"/>
          <ac:cxnSpMkLst>
            <pc:docMk/>
            <pc:sldMk cId="3760199592" sldId="272"/>
            <ac:cxnSpMk id="389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4:13.309" v="2957" actId="26606"/>
          <ac:cxnSpMkLst>
            <pc:docMk/>
            <pc:sldMk cId="3760199592" sldId="272"/>
            <ac:cxnSpMk id="40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4:07.921" v="2955" actId="26606"/>
          <ac:cxnSpMkLst>
            <pc:docMk/>
            <pc:sldMk cId="3760199592" sldId="272"/>
            <ac:cxnSpMk id="404" creationId="{7EB498BD-8089-4626-91EA-4978EBEF535E}"/>
          </ac:cxnSpMkLst>
        </pc:cxnChg>
        <pc:cxnChg chg="add del">
          <ac:chgData name="almir innocenti" userId="120029997511f8f3" providerId="LiveId" clId="{9C42E580-4655-4062-B0C6-90BAFA4F5906}" dt="2024-01-14T22:44:17.002" v="2959" actId="26606"/>
          <ac:cxnSpMkLst>
            <pc:docMk/>
            <pc:sldMk cId="3760199592" sldId="272"/>
            <ac:cxnSpMk id="41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4:27.356" v="2963" actId="26606"/>
          <ac:cxnSpMkLst>
            <pc:docMk/>
            <pc:sldMk cId="3760199592" sldId="272"/>
            <ac:cxnSpMk id="419" creationId="{7EB498BD-8089-4626-91EA-4978EBEF535E}"/>
          </ac:cxnSpMkLst>
        </pc:cxnChg>
        <pc:cxnChg chg="add del">
          <ac:chgData name="almir innocenti" userId="120029997511f8f3" providerId="LiveId" clId="{9C42E580-4655-4062-B0C6-90BAFA4F5906}" dt="2024-01-14T22:44:30.598" v="2965" actId="26606"/>
          <ac:cxnSpMkLst>
            <pc:docMk/>
            <pc:sldMk cId="3760199592" sldId="272"/>
            <ac:cxnSpMk id="42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4:35.030" v="2967" actId="26606"/>
          <ac:cxnSpMkLst>
            <pc:docMk/>
            <pc:sldMk cId="3760199592" sldId="272"/>
            <ac:cxnSpMk id="43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4:51.949" v="2971" actId="26606"/>
          <ac:cxnSpMkLst>
            <pc:docMk/>
            <pc:sldMk cId="3760199592" sldId="272"/>
            <ac:cxnSpMk id="438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5:07.408" v="2975" actId="26606"/>
          <ac:cxnSpMkLst>
            <pc:docMk/>
            <pc:sldMk cId="3760199592" sldId="272"/>
            <ac:cxnSpMk id="451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5:12.489" v="2977" actId="26606"/>
          <ac:cxnSpMkLst>
            <pc:docMk/>
            <pc:sldMk cId="3760199592" sldId="272"/>
            <ac:cxnSpMk id="45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2:45:34.277" v="2983" actId="26606"/>
          <ac:cxnSpMkLst>
            <pc:docMk/>
            <pc:sldMk cId="3760199592" sldId="272"/>
            <ac:cxnSpMk id="475" creationId="{C49DA8F6-BCC1-4447-B54C-57856834B94B}"/>
          </ac:cxnSpMkLst>
        </pc:cxnChg>
      </pc:sldChg>
      <pc:sldChg chg="addSp delSp modSp new mod setBg addAnim delDesignElem">
        <pc:chgData name="almir innocenti" userId="120029997511f8f3" providerId="LiveId" clId="{9C42E580-4655-4062-B0C6-90BAFA4F5906}" dt="2024-01-15T00:15:58.428" v="3882" actId="207"/>
        <pc:sldMkLst>
          <pc:docMk/>
          <pc:sldMk cId="1548455654" sldId="273"/>
        </pc:sldMkLst>
        <pc:spChg chg="mod">
          <ac:chgData name="almir innocenti" userId="120029997511f8f3" providerId="LiveId" clId="{9C42E580-4655-4062-B0C6-90BAFA4F5906}" dt="2024-01-15T00:15:58.428" v="3882" actId="207"/>
          <ac:spMkLst>
            <pc:docMk/>
            <pc:sldMk cId="1548455654" sldId="273"/>
            <ac:spMk id="2" creationId="{8E014442-601E-506C-4A32-1AA5BE3022FF}"/>
          </ac:spMkLst>
        </pc:spChg>
        <pc:spChg chg="add del mod">
          <ac:chgData name="almir innocenti" userId="120029997511f8f3" providerId="LiveId" clId="{9C42E580-4655-4062-B0C6-90BAFA4F5906}" dt="2024-01-14T23:25:32.385" v="3444" actId="26606"/>
          <ac:spMkLst>
            <pc:docMk/>
            <pc:sldMk cId="1548455654" sldId="273"/>
            <ac:spMk id="3" creationId="{61741201-3E72-A25A-0B83-072803502990}"/>
          </ac:spMkLst>
        </pc:spChg>
        <pc:spChg chg="add del">
          <ac:chgData name="almir innocenti" userId="120029997511f8f3" providerId="LiveId" clId="{9C42E580-4655-4062-B0C6-90BAFA4F5906}" dt="2024-01-14T23:25:21.645" v="3439" actId="26606"/>
          <ac:spMkLst>
            <pc:docMk/>
            <pc:sldMk cId="1548455654" sldId="273"/>
            <ac:spMk id="8" creationId="{D038248A-211C-4EEC-8401-C761B929FB52}"/>
          </ac:spMkLst>
        </pc:spChg>
        <pc:spChg chg="add del">
          <ac:chgData name="almir innocenti" userId="120029997511f8f3" providerId="LiveId" clId="{9C42E580-4655-4062-B0C6-90BAFA4F5906}" dt="2024-01-14T23:25:21.645" v="3439" actId="26606"/>
          <ac:spMkLst>
            <pc:docMk/>
            <pc:sldMk cId="1548455654" sldId="273"/>
            <ac:spMk id="10" creationId="{C30A849F-66D9-40C8-BEC8-35AFF8F4568F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14" creationId="{1453BF6C-B012-48B7-B4E8-6D7AC7C27D02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16" creationId="{E3020543-B24B-4EC4-8FFC-8DD88EEA91A8}"/>
          </ac:spMkLst>
        </pc:spChg>
        <pc:spChg chg="add del">
          <ac:chgData name="almir innocenti" userId="120029997511f8f3" providerId="LiveId" clId="{9C42E580-4655-4062-B0C6-90BAFA4F5906}" dt="2024-01-14T23:25:30.755" v="3441" actId="26606"/>
          <ac:spMkLst>
            <pc:docMk/>
            <pc:sldMk cId="1548455654" sldId="273"/>
            <ac:spMk id="24" creationId="{8352734A-AA54-4ABC-B86C-1113AD7C1D10}"/>
          </ac:spMkLst>
        </pc:spChg>
        <pc:spChg chg="add del">
          <ac:chgData name="almir innocenti" userId="120029997511f8f3" providerId="LiveId" clId="{9C42E580-4655-4062-B0C6-90BAFA4F5906}" dt="2024-01-14T23:25:30.755" v="3441" actId="26606"/>
          <ac:spMkLst>
            <pc:docMk/>
            <pc:sldMk cId="1548455654" sldId="273"/>
            <ac:spMk id="25" creationId="{EBD8F7EF-8A2E-496C-BE07-7E5A98C286F2}"/>
          </ac:spMkLst>
        </pc:spChg>
        <pc:spChg chg="add del">
          <ac:chgData name="almir innocenti" userId="120029997511f8f3" providerId="LiveId" clId="{9C42E580-4655-4062-B0C6-90BAFA4F5906}" dt="2024-01-14T23:25:30.755" v="3441" actId="26606"/>
          <ac:spMkLst>
            <pc:docMk/>
            <pc:sldMk cId="1548455654" sldId="273"/>
            <ac:spMk id="26" creationId="{07CA2A57-9100-477F-B9BF-474018DF4D4D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30" creationId="{327D73B4-9F5C-4A64-A179-51B9500CB8B5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31" creationId="{C1F06963-6374-4B48-844F-071A9BAAAE02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32" creationId="{6CB927A4-E432-4310-9CD5-E89FF5063179}"/>
          </ac:spMkLst>
        </pc:spChg>
        <pc:spChg chg="add del">
          <ac:chgData name="almir innocenti" userId="120029997511f8f3" providerId="LiveId" clId="{9C42E580-4655-4062-B0C6-90BAFA4F5906}" dt="2024-01-14T23:25:32.369" v="3443" actId="26606"/>
          <ac:spMkLst>
            <pc:docMk/>
            <pc:sldMk cId="1548455654" sldId="273"/>
            <ac:spMk id="33" creationId="{61741201-3E72-A25A-0B83-072803502990}"/>
          </ac:spMkLst>
        </pc:spChg>
        <pc:spChg chg="add del">
          <ac:chgData name="almir innocenti" userId="120029997511f8f3" providerId="LiveId" clId="{9C42E580-4655-4062-B0C6-90BAFA4F5906}" dt="2024-01-14T23:25:41.676" v="3446" actId="26606"/>
          <ac:spMkLst>
            <pc:docMk/>
            <pc:sldMk cId="1548455654" sldId="273"/>
            <ac:spMk id="36" creationId="{C2554CA6-288E-4202-BC52-2E5A8F0C0AED}"/>
          </ac:spMkLst>
        </pc:spChg>
        <pc:spChg chg="add del">
          <ac:chgData name="almir innocenti" userId="120029997511f8f3" providerId="LiveId" clId="{9C42E580-4655-4062-B0C6-90BAFA4F5906}" dt="2024-01-14T23:25:41.676" v="3446" actId="26606"/>
          <ac:spMkLst>
            <pc:docMk/>
            <pc:sldMk cId="1548455654" sldId="273"/>
            <ac:spMk id="37" creationId="{B10BB131-AC8E-4A8E-A5D1-36260F720C3B}"/>
          </ac:spMkLst>
        </pc:spChg>
        <pc:spChg chg="add del">
          <ac:chgData name="almir innocenti" userId="120029997511f8f3" providerId="LiveId" clId="{9C42E580-4655-4062-B0C6-90BAFA4F5906}" dt="2024-01-14T23:25:41.676" v="3446" actId="26606"/>
          <ac:spMkLst>
            <pc:docMk/>
            <pc:sldMk cId="1548455654" sldId="273"/>
            <ac:spMk id="38" creationId="{5B7778FC-632E-4DCA-A7CB-0D7731CCF970}"/>
          </ac:spMkLst>
        </pc:spChg>
        <pc:spChg chg="add del">
          <ac:chgData name="almir innocenti" userId="120029997511f8f3" providerId="LiveId" clId="{9C42E580-4655-4062-B0C6-90BAFA4F5906}" dt="2024-01-14T23:25:41.676" v="3446" actId="26606"/>
          <ac:spMkLst>
            <pc:docMk/>
            <pc:sldMk cId="1548455654" sldId="273"/>
            <ac:spMk id="39" creationId="{FA23A907-97FB-4A8F-880A-DD77401C4296}"/>
          </ac:spMkLst>
        </pc:spChg>
        <pc:spChg chg="add del">
          <ac:chgData name="almir innocenti" userId="120029997511f8f3" providerId="LiveId" clId="{9C42E580-4655-4062-B0C6-90BAFA4F5906}" dt="2024-01-14T23:25:37.638" v="3445" actId="478"/>
          <ac:spMkLst>
            <pc:docMk/>
            <pc:sldMk cId="1548455654" sldId="273"/>
            <ac:spMk id="40" creationId="{61741201-3E72-A25A-0B83-072803502990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44" creationId="{0E30439A-8A5B-46EC-8283-9B6B031D40D0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46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48" creationId="{FA33EEAE-15D5-4119-8C1E-89D943F911EF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50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52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54" creationId="{8C516CC8-80AC-446C-A56E-9F54B7210402}"/>
          </ac:spMkLst>
        </pc:spChg>
        <pc:spChg chg="add del">
          <ac:chgData name="almir innocenti" userId="120029997511f8f3" providerId="LiveId" clId="{9C42E580-4655-4062-B0C6-90BAFA4F5906}" dt="2024-01-14T23:26:35.014" v="3456" actId="26606"/>
          <ac:spMkLst>
            <pc:docMk/>
            <pc:sldMk cId="1548455654" sldId="273"/>
            <ac:spMk id="56" creationId="{53947E58-F088-49F1-A3D1-DEA690192E84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61" creationId="{0E30439A-8A5B-46EC-8283-9B6B031D40D0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63" creationId="{5CEAD642-85CF-4750-8432-7C80C901F001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65" creationId="{FA33EEAE-15D5-4119-8C1E-89D943F911EF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67" creationId="{730D8B3B-9B80-4025-B934-26DC7D7CD231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69" creationId="{B5A1B09C-1565-46F8-B70F-621C5EB48A09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71" creationId="{8C516CC8-80AC-446C-A56E-9F54B7210402}"/>
          </ac:spMkLst>
        </pc:spChg>
        <pc:spChg chg="add del">
          <ac:chgData name="almir innocenti" userId="120029997511f8f3" providerId="LiveId" clId="{9C42E580-4655-4062-B0C6-90BAFA4F5906}" dt="2024-01-14T23:25:58.879" v="3453" actId="26606"/>
          <ac:spMkLst>
            <pc:docMk/>
            <pc:sldMk cId="1548455654" sldId="273"/>
            <ac:spMk id="73" creationId="{53947E58-F088-49F1-A3D1-DEA690192E84}"/>
          </ac:spMkLst>
        </pc:spChg>
        <pc:spChg chg="add del">
          <ac:chgData name="almir innocenti" userId="120029997511f8f3" providerId="LiveId" clId="{9C42E580-4655-4062-B0C6-90BAFA4F5906}" dt="2024-01-14T23:26:34.974" v="3455" actId="26606"/>
          <ac:spMkLst>
            <pc:docMk/>
            <pc:sldMk cId="1548455654" sldId="273"/>
            <ac:spMk id="75" creationId="{9A3F5928-D955-456A-97B5-AA390B8CE9D5}"/>
          </ac:spMkLst>
        </pc:spChg>
        <pc:spChg chg="add del">
          <ac:chgData name="almir innocenti" userId="120029997511f8f3" providerId="LiveId" clId="{9C42E580-4655-4062-B0C6-90BAFA4F5906}" dt="2024-01-14T23:26:34.974" v="3455" actId="26606"/>
          <ac:spMkLst>
            <pc:docMk/>
            <pc:sldMk cId="1548455654" sldId="273"/>
            <ac:spMk id="77" creationId="{C5CB530E-515E-412C-9DF1-5F8FFBD6F383}"/>
          </ac:spMkLst>
        </pc:spChg>
        <pc:spChg chg="add del">
          <ac:chgData name="almir innocenti" userId="120029997511f8f3" providerId="LiveId" clId="{9C42E580-4655-4062-B0C6-90BAFA4F5906}" dt="2024-01-14T23:26:34.974" v="3455" actId="26606"/>
          <ac:spMkLst>
            <pc:docMk/>
            <pc:sldMk cId="1548455654" sldId="273"/>
            <ac:spMk id="78" creationId="{712D4376-A578-4FF1-94FC-245E7A6A489F}"/>
          </ac:spMkLst>
        </pc:spChg>
        <pc:spChg chg="add del">
          <ac:chgData name="almir innocenti" userId="120029997511f8f3" providerId="LiveId" clId="{9C42E580-4655-4062-B0C6-90BAFA4F5906}" dt="2024-01-14T23:26:34.974" v="3455" actId="26606"/>
          <ac:spMkLst>
            <pc:docMk/>
            <pc:sldMk cId="1548455654" sldId="273"/>
            <ac:spMk id="79" creationId="{AEA7509D-F04F-40CB-A0B3-EEF16499CC9F}"/>
          </ac:spMkLst>
        </pc:spChg>
        <pc:spChg chg="add del">
          <ac:chgData name="almir innocenti" userId="120029997511f8f3" providerId="LiveId" clId="{9C42E580-4655-4062-B0C6-90BAFA4F5906}" dt="2024-01-15T00:09:13.294" v="3812" actId="26606"/>
          <ac:spMkLst>
            <pc:docMk/>
            <pc:sldMk cId="1548455654" sldId="273"/>
            <ac:spMk id="81" creationId="{73A25D70-4A55-4F72-B9C5-A69CDBF4DB42}"/>
          </ac:spMkLst>
        </pc:spChg>
        <pc:spChg chg="add del">
          <ac:chgData name="almir innocenti" userId="120029997511f8f3" providerId="LiveId" clId="{9C42E580-4655-4062-B0C6-90BAFA4F5906}" dt="2024-01-15T00:09:13.294" v="3812" actId="26606"/>
          <ac:spMkLst>
            <pc:docMk/>
            <pc:sldMk cId="1548455654" sldId="273"/>
            <ac:spMk id="87" creationId="{54957100-6D8B-4161-9F2F-C0A949EC84C4}"/>
          </ac:spMkLst>
        </pc:spChg>
        <pc:spChg chg="add del">
          <ac:chgData name="almir innocenti" userId="120029997511f8f3" providerId="LiveId" clId="{9C42E580-4655-4062-B0C6-90BAFA4F5906}" dt="2024-01-15T00:09:13.294" v="3812" actId="26606"/>
          <ac:spMkLst>
            <pc:docMk/>
            <pc:sldMk cId="1548455654" sldId="273"/>
            <ac:spMk id="88" creationId="{CBCB02B1-1B82-403C-B7D2-E2CED1882F50}"/>
          </ac:spMkLst>
        </pc:spChg>
        <pc:spChg chg="add del">
          <ac:chgData name="almir innocenti" userId="120029997511f8f3" providerId="LiveId" clId="{9C42E580-4655-4062-B0C6-90BAFA4F5906}" dt="2024-01-15T00:09:30.350" v="3816" actId="26606"/>
          <ac:spMkLst>
            <pc:docMk/>
            <pc:sldMk cId="1548455654" sldId="273"/>
            <ac:spMk id="103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5T00:09:30.350" v="3816" actId="26606"/>
          <ac:spMkLst>
            <pc:docMk/>
            <pc:sldMk cId="1548455654" sldId="273"/>
            <ac:spMk id="105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5T00:09:30.326" v="3815" actId="26606"/>
          <ac:spMkLst>
            <pc:docMk/>
            <pc:sldMk cId="1548455654" sldId="273"/>
            <ac:spMk id="115" creationId="{A3363022-C969-41E9-8EB2-E4C94908C1FA}"/>
          </ac:spMkLst>
        </pc:spChg>
        <pc:spChg chg="add del">
          <ac:chgData name="almir innocenti" userId="120029997511f8f3" providerId="LiveId" clId="{9C42E580-4655-4062-B0C6-90BAFA4F5906}" dt="2024-01-15T00:09:30.326" v="3815" actId="26606"/>
          <ac:spMkLst>
            <pc:docMk/>
            <pc:sldMk cId="1548455654" sldId="273"/>
            <ac:spMk id="117" creationId="{8D1AD6B3-BE88-4CEB-BA17-790657CC4729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548455654" sldId="273"/>
            <ac:spMk id="124" creationId="{23D09407-53BC-485E-B4CE-BC5E4FC4B25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548455654" sldId="273"/>
            <ac:spMk id="130" creationId="{921DB988-49FC-4608-B0A2-E2F3A4019041}"/>
          </ac:spMkLst>
        </pc:spChg>
        <pc:grpChg chg="add del">
          <ac:chgData name="almir innocenti" userId="120029997511f8f3" providerId="LiveId" clId="{9C42E580-4655-4062-B0C6-90BAFA4F5906}" dt="2024-01-14T23:25:21.645" v="3439" actId="26606"/>
          <ac:grpSpMkLst>
            <pc:docMk/>
            <pc:sldMk cId="1548455654" sldId="273"/>
            <ac:grpSpMk id="12" creationId="{04542298-A2B1-480F-A11C-A40EDD19B857}"/>
          </ac:grpSpMkLst>
        </pc:grpChg>
        <pc:grpChg chg="add del">
          <ac:chgData name="almir innocenti" userId="120029997511f8f3" providerId="LiveId" clId="{9C42E580-4655-4062-B0C6-90BAFA4F5906}" dt="2024-01-14T23:25:21.645" v="3439" actId="26606"/>
          <ac:grpSpMkLst>
            <pc:docMk/>
            <pc:sldMk cId="1548455654" sldId="273"/>
            <ac:grpSpMk id="18" creationId="{2A5C9C35-2375-49EB-B99C-17C87D42FE7C}"/>
          </ac:grpSpMkLst>
        </pc:grpChg>
        <pc:grpChg chg="add del">
          <ac:chgData name="almir innocenti" userId="120029997511f8f3" providerId="LiveId" clId="{9C42E580-4655-4062-B0C6-90BAFA4F5906}" dt="2024-01-15T00:09:13.294" v="3812" actId="26606"/>
          <ac:grpSpMkLst>
            <pc:docMk/>
            <pc:sldMk cId="1548455654" sldId="273"/>
            <ac:grpSpMk id="82" creationId="{6D0E248E-80AB-4B35-BA8D-F940FCB44326}"/>
          </ac:grpSpMkLst>
        </pc:grpChg>
        <pc:grpChg chg="add del">
          <ac:chgData name="almir innocenti" userId="120029997511f8f3" providerId="LiveId" clId="{9C42E580-4655-4062-B0C6-90BAFA4F5906}" dt="2024-01-15T00:09:13.294" v="3812" actId="26606"/>
          <ac:grpSpMkLst>
            <pc:docMk/>
            <pc:sldMk cId="1548455654" sldId="273"/>
            <ac:grpSpMk id="89" creationId="{CCDE13A7-6382-4A67-BEBE-4FF1F37C7F52}"/>
          </ac:grpSpMkLst>
        </pc:grpChg>
        <pc:grpChg chg="add del">
          <ac:chgData name="almir innocenti" userId="120029997511f8f3" providerId="LiveId" clId="{9C42E580-4655-4062-B0C6-90BAFA4F5906}" dt="2024-01-15T00:09:13.294" v="3812" actId="26606"/>
          <ac:grpSpMkLst>
            <pc:docMk/>
            <pc:sldMk cId="1548455654" sldId="273"/>
            <ac:grpSpMk id="93" creationId="{17147D5D-F01F-4164-BD81-D10DC6F23E41}"/>
          </ac:grpSpMkLst>
        </pc:grpChg>
        <pc:grpChg chg="add del">
          <ac:chgData name="almir innocenti" userId="120029997511f8f3" providerId="LiveId" clId="{9C42E580-4655-4062-B0C6-90BAFA4F5906}" dt="2024-01-15T00:09:30.350" v="3816" actId="26606"/>
          <ac:grpSpMkLst>
            <pc:docMk/>
            <pc:sldMk cId="1548455654" sldId="273"/>
            <ac:grpSpMk id="107" creationId="{89D1390B-7E13-4B4F-9CB2-391063412E54}"/>
          </ac:grpSpMkLst>
        </pc:grpChg>
        <pc:grpChg chg="add del">
          <ac:chgData name="almir innocenti" userId="120029997511f8f3" providerId="LiveId" clId="{9C42E580-4655-4062-B0C6-90BAFA4F5906}" dt="2024-01-15T00:09:30.326" v="3815" actId="26606"/>
          <ac:grpSpMkLst>
            <pc:docMk/>
            <pc:sldMk cId="1548455654" sldId="273"/>
            <ac:grpSpMk id="119" creationId="{89D1390B-7E13-4B4F-9CB2-391063412E54}"/>
          </ac:grpSpMkLst>
        </pc:grpChg>
        <pc:grpChg chg="add del">
          <ac:chgData name="almir innocenti" userId="120029997511f8f3" providerId="LiveId" clId="{9C42E580-4655-4062-B0C6-90BAFA4F5906}" dt="2024-01-15T00:12:26.397" v="3852"/>
          <ac:grpSpMkLst>
            <pc:docMk/>
            <pc:sldMk cId="1548455654" sldId="273"/>
            <ac:grpSpMk id="125" creationId="{383C2651-AE0C-4AE4-8725-E2F9414FE219}"/>
          </ac:grpSpMkLst>
        </pc:grpChg>
        <pc:grpChg chg="add del">
          <ac:chgData name="almir innocenti" userId="120029997511f8f3" providerId="LiveId" clId="{9C42E580-4655-4062-B0C6-90BAFA4F5906}" dt="2024-01-15T00:12:26.397" v="3852"/>
          <ac:grpSpMkLst>
            <pc:docMk/>
            <pc:sldMk cId="1548455654" sldId="273"/>
            <ac:grpSpMk id="131" creationId="{E9B930FD-8671-4C4C-ADCF-73AC1D0CD417}"/>
          </ac:grpSpMkLst>
        </pc:grpChg>
        <pc:picChg chg="add mod">
          <ac:chgData name="almir innocenti" userId="120029997511f8f3" providerId="LiveId" clId="{9C42E580-4655-4062-B0C6-90BAFA4F5906}" dt="2024-01-15T00:09:30.350" v="3816" actId="26606"/>
          <ac:picMkLst>
            <pc:docMk/>
            <pc:sldMk cId="1548455654" sldId="273"/>
            <ac:picMk id="100" creationId="{1C4CA791-F91C-2E51-BDFE-7A842BD43B39}"/>
          </ac:picMkLst>
        </pc:picChg>
        <pc:cxnChg chg="add del">
          <ac:chgData name="almir innocenti" userId="120029997511f8f3" providerId="LiveId" clId="{9C42E580-4655-4062-B0C6-90BAFA4F5906}" dt="2024-01-14T23:25:30.755" v="3441" actId="26606"/>
          <ac:cxnSpMkLst>
            <pc:docMk/>
            <pc:sldMk cId="1548455654" sldId="273"/>
            <ac:cxnSpMk id="27" creationId="{E723DA2E-CD11-4CB9-B39A-153ACB8D43F9}"/>
          </ac:cxnSpMkLst>
        </pc:cxnChg>
        <pc:cxnChg chg="add del">
          <ac:chgData name="almir innocenti" userId="120029997511f8f3" providerId="LiveId" clId="{9C42E580-4655-4062-B0C6-90BAFA4F5906}" dt="2024-01-14T23:25:30.755" v="3441" actId="26606"/>
          <ac:cxnSpMkLst>
            <pc:docMk/>
            <pc:sldMk cId="1548455654" sldId="273"/>
            <ac:cxnSpMk id="28" creationId="{7A49D4C4-2762-458C-B1E4-74277739A5C9}"/>
          </ac:cxnSpMkLst>
        </pc:cxnChg>
        <pc:cxnChg chg="add del">
          <ac:chgData name="almir innocenti" userId="120029997511f8f3" providerId="LiveId" clId="{9C42E580-4655-4062-B0C6-90BAFA4F5906}" dt="2024-01-14T23:25:32.369" v="3443" actId="26606"/>
          <ac:cxnSpMkLst>
            <pc:docMk/>
            <pc:sldMk cId="1548455654" sldId="273"/>
            <ac:cxnSpMk id="34" creationId="{C49DA8F6-BCC1-4447-B54C-57856834B94B}"/>
          </ac:cxnSpMkLst>
        </pc:cxnChg>
        <pc:cxnChg chg="add del">
          <ac:chgData name="almir innocenti" userId="120029997511f8f3" providerId="LiveId" clId="{9C42E580-4655-4062-B0C6-90BAFA4F5906}" dt="2024-01-14T23:26:34.974" v="3455" actId="26606"/>
          <ac:cxnSpMkLst>
            <pc:docMk/>
            <pc:sldMk cId="1548455654" sldId="273"/>
            <ac:cxnSpMk id="76" creationId="{56020367-4FD5-4596-8E10-C5F095CD8DBF}"/>
          </ac:cxnSpMkLst>
        </pc:cxnChg>
      </pc:sldChg>
      <pc:sldChg chg="addSp delSp modSp new mod ord setBg addAnim delAnim setClrOvrMap delDesignElem">
        <pc:chgData name="almir innocenti" userId="120029997511f8f3" providerId="LiveId" clId="{9C42E580-4655-4062-B0C6-90BAFA4F5906}" dt="2024-01-15T00:14:41.331" v="3869" actId="113"/>
        <pc:sldMkLst>
          <pc:docMk/>
          <pc:sldMk cId="1281073675" sldId="274"/>
        </pc:sldMkLst>
        <pc:spChg chg="mod">
          <ac:chgData name="almir innocenti" userId="120029997511f8f3" providerId="LiveId" clId="{9C42E580-4655-4062-B0C6-90BAFA4F5906}" dt="2024-01-15T00:14:41.331" v="3869" actId="113"/>
          <ac:spMkLst>
            <pc:docMk/>
            <pc:sldMk cId="1281073675" sldId="274"/>
            <ac:spMk id="2" creationId="{E9C5F48A-E77C-BF5E-F40D-B6D4040EA09A}"/>
          </ac:spMkLst>
        </pc:spChg>
        <pc:spChg chg="add del">
          <ac:chgData name="almir innocenti" userId="120029997511f8f3" providerId="LiveId" clId="{9C42E580-4655-4062-B0C6-90BAFA4F5906}" dt="2024-01-15T00:04:51.542" v="3770" actId="26606"/>
          <ac:spMkLst>
            <pc:docMk/>
            <pc:sldMk cId="1281073675" sldId="274"/>
            <ac:spMk id="3" creationId="{0EAAC4EC-732E-83E4-5FCF-8D8CAE78A1B9}"/>
          </ac:spMkLst>
        </pc:spChg>
        <pc:spChg chg="add del">
          <ac:chgData name="almir innocenti" userId="120029997511f8f3" providerId="LiveId" clId="{9C42E580-4655-4062-B0C6-90BAFA4F5906}" dt="2024-01-15T00:04:48.243" v="3767" actId="26606"/>
          <ac:spMkLst>
            <pc:docMk/>
            <pc:sldMk cId="1281073675" sldId="274"/>
            <ac:spMk id="7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04:05.713" v="3763" actId="26606"/>
          <ac:spMkLst>
            <pc:docMk/>
            <pc:sldMk cId="1281073675" sldId="274"/>
            <ac:spMk id="8" creationId="{5E7AA7E8-8006-4E1F-A566-FCF37EE6F35D}"/>
          </ac:spMkLst>
        </pc:spChg>
        <pc:spChg chg="add del">
          <ac:chgData name="almir innocenti" userId="120029997511f8f3" providerId="LiveId" clId="{9C42E580-4655-4062-B0C6-90BAFA4F5906}" dt="2024-01-15T00:03:35.251" v="3753" actId="26606"/>
          <ac:spMkLst>
            <pc:docMk/>
            <pc:sldMk cId="1281073675" sldId="274"/>
            <ac:spMk id="11" creationId="{D5B012D8-7F27-4758-9AC6-C889B154BD73}"/>
          </ac:spMkLst>
        </pc:spChg>
        <pc:spChg chg="add del">
          <ac:chgData name="almir innocenti" userId="120029997511f8f3" providerId="LiveId" clId="{9C42E580-4655-4062-B0C6-90BAFA4F5906}" dt="2024-01-15T00:03:43.313" v="3757" actId="26606"/>
          <ac:spMkLst>
            <pc:docMk/>
            <pc:sldMk cId="1281073675" sldId="274"/>
            <ac:spMk id="13" creationId="{4063B759-00FC-46D1-9898-8E8625268FAF}"/>
          </ac:spMkLst>
        </pc:spChg>
        <pc:spChg chg="add del">
          <ac:chgData name="almir innocenti" userId="120029997511f8f3" providerId="LiveId" clId="{9C42E580-4655-4062-B0C6-90BAFA4F5906}" dt="2024-01-15T00:04:27.893" v="3765" actId="26606"/>
          <ac:spMkLst>
            <pc:docMk/>
            <pc:sldMk cId="1281073675" sldId="274"/>
            <ac:spMk id="14" creationId="{8870DEF6-46A2-D4F8-8BE6-91165D93ECC4}"/>
          </ac:spMkLst>
        </pc:spChg>
        <pc:spChg chg="add del">
          <ac:chgData name="almir innocenti" userId="120029997511f8f3" providerId="LiveId" clId="{9C42E580-4655-4062-B0C6-90BAFA4F5906}" dt="2024-01-15T00:03:32.032" v="3751" actId="26606"/>
          <ac:spMkLst>
            <pc:docMk/>
            <pc:sldMk cId="1281073675" sldId="274"/>
            <ac:spMk id="16" creationId="{23F18E02-9FC0-49C2-BE57-195BEE392BA6}"/>
          </ac:spMkLst>
        </pc:spChg>
        <pc:spChg chg="add del">
          <ac:chgData name="almir innocenti" userId="120029997511f8f3" providerId="LiveId" clId="{9C42E580-4655-4062-B0C6-90BAFA4F5906}" dt="2024-01-15T00:04:48.243" v="3767" actId="26606"/>
          <ac:spMkLst>
            <pc:docMk/>
            <pc:sldMk cId="1281073675" sldId="274"/>
            <ac:spMk id="19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5T00:03:35.251" v="3753" actId="26606"/>
          <ac:spMkLst>
            <pc:docMk/>
            <pc:sldMk cId="1281073675" sldId="274"/>
            <ac:spMk id="20" creationId="{6F828D28-8E09-41CC-8229-3070B5467A96}"/>
          </ac:spMkLst>
        </pc:spChg>
        <pc:spChg chg="add del">
          <ac:chgData name="almir innocenti" userId="120029997511f8f3" providerId="LiveId" clId="{9C42E580-4655-4062-B0C6-90BAFA4F5906}" dt="2024-01-15T00:03:35.251" v="3753" actId="26606"/>
          <ac:spMkLst>
            <pc:docMk/>
            <pc:sldMk cId="1281073675" sldId="274"/>
            <ac:spMk id="22" creationId="{4063B759-00FC-46D1-9898-8E8625268FAF}"/>
          </ac:spMkLst>
        </pc:spChg>
        <pc:spChg chg="add del">
          <ac:chgData name="almir innocenti" userId="120029997511f8f3" providerId="LiveId" clId="{9C42E580-4655-4062-B0C6-90BAFA4F5906}" dt="2024-01-15T00:04:48.243" v="3767" actId="26606"/>
          <ac:spMkLst>
            <pc:docMk/>
            <pc:sldMk cId="1281073675" sldId="274"/>
            <ac:spMk id="23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5T00:03:36.969" v="3755" actId="26606"/>
          <ac:spMkLst>
            <pc:docMk/>
            <pc:sldMk cId="1281073675" sldId="274"/>
            <ac:spMk id="24" creationId="{9089EED9-F54D-4F20-A2C6-949DE4176959}"/>
          </ac:spMkLst>
        </pc:spChg>
        <pc:spChg chg="add del">
          <ac:chgData name="almir innocenti" userId="120029997511f8f3" providerId="LiveId" clId="{9C42E580-4655-4062-B0C6-90BAFA4F5906}" dt="2024-01-15T00:03:36.969" v="3755" actId="26606"/>
          <ac:spMkLst>
            <pc:docMk/>
            <pc:sldMk cId="1281073675" sldId="274"/>
            <ac:spMk id="25" creationId="{7E46F721-3785-414D-8697-16AF490E6806}"/>
          </ac:spMkLst>
        </pc:spChg>
        <pc:spChg chg="add del">
          <ac:chgData name="almir innocenti" userId="120029997511f8f3" providerId="LiveId" clId="{9C42E580-4655-4062-B0C6-90BAFA4F5906}" dt="2024-01-15T00:04:48.243" v="3767" actId="26606"/>
          <ac:spMkLst>
            <pc:docMk/>
            <pc:sldMk cId="1281073675" sldId="274"/>
            <ac:spMk id="27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5T00:03:43.313" v="3757" actId="26606"/>
          <ac:spMkLst>
            <pc:docMk/>
            <pc:sldMk cId="1281073675" sldId="274"/>
            <ac:spMk id="28" creationId="{6F828D28-8E09-41CC-8229-3070B5467A96}"/>
          </ac:spMkLst>
        </pc:spChg>
        <pc:spChg chg="add del">
          <ac:chgData name="almir innocenti" userId="120029997511f8f3" providerId="LiveId" clId="{9C42E580-4655-4062-B0C6-90BAFA4F5906}" dt="2024-01-15T00:03:43.313" v="3757" actId="26606"/>
          <ac:spMkLst>
            <pc:docMk/>
            <pc:sldMk cId="1281073675" sldId="274"/>
            <ac:spMk id="30" creationId="{D5B012D8-7F27-4758-9AC6-C889B154BD73}"/>
          </ac:spMkLst>
        </pc:spChg>
        <pc:spChg chg="add del">
          <ac:chgData name="almir innocenti" userId="120029997511f8f3" providerId="LiveId" clId="{9C42E580-4655-4062-B0C6-90BAFA4F5906}" dt="2024-01-15T00:04:48.243" v="3767" actId="26606"/>
          <ac:spMkLst>
            <pc:docMk/>
            <pc:sldMk cId="1281073675" sldId="274"/>
            <ac:spMk id="31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5T00:03:45.736" v="3759" actId="26606"/>
          <ac:spMkLst>
            <pc:docMk/>
            <pc:sldMk cId="1281073675" sldId="274"/>
            <ac:spMk id="32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4:51.518" v="3769" actId="26606"/>
          <ac:spMkLst>
            <pc:docMk/>
            <pc:sldMk cId="1281073675" sldId="274"/>
            <ac:spMk id="34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4:04.232" v="3761" actId="26606"/>
          <ac:spMkLst>
            <pc:docMk/>
            <pc:sldMk cId="1281073675" sldId="274"/>
            <ac:spMk id="35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5T00:04:04.232" v="3761" actId="26606"/>
          <ac:spMkLst>
            <pc:docMk/>
            <pc:sldMk cId="1281073675" sldId="274"/>
            <ac:spMk id="37" creationId="{007891EC-4501-44ED-A8C8-B11B6DB767AB}"/>
          </ac:spMkLst>
        </pc:spChg>
        <pc:spChg chg="add del">
          <ac:chgData name="almir innocenti" userId="120029997511f8f3" providerId="LiveId" clId="{9C42E580-4655-4062-B0C6-90BAFA4F5906}" dt="2024-01-15T00:05:27.866" v="3785" actId="26606"/>
          <ac:spMkLst>
            <pc:docMk/>
            <pc:sldMk cId="1281073675" sldId="274"/>
            <ac:spMk id="41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05:27.866" v="3785" actId="26606"/>
          <ac:spMkLst>
            <pc:docMk/>
            <pc:sldMk cId="1281073675" sldId="274"/>
            <ac:spMk id="42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5T00:05:27.866" v="3785" actId="26606"/>
          <ac:spMkLst>
            <pc:docMk/>
            <pc:sldMk cId="1281073675" sldId="274"/>
            <ac:spMk id="43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5T00:05:27.866" v="3785" actId="26606"/>
          <ac:spMkLst>
            <pc:docMk/>
            <pc:sldMk cId="1281073675" sldId="274"/>
            <ac:spMk id="44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5T00:05:27.866" v="3785" actId="26606"/>
          <ac:spMkLst>
            <pc:docMk/>
            <pc:sldMk cId="1281073675" sldId="274"/>
            <ac:spMk id="45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5T00:05:09.906" v="3772" actId="26606"/>
          <ac:spMkLst>
            <pc:docMk/>
            <pc:sldMk cId="1281073675" sldId="274"/>
            <ac:spMk id="50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5:12.556" v="3775" actId="26606"/>
          <ac:spMkLst>
            <pc:docMk/>
            <pc:sldMk cId="1281073675" sldId="274"/>
            <ac:spMk id="52" creationId="{007891EC-4501-44ED-A8C8-B11B6DB767AB}"/>
          </ac:spMkLst>
        </pc:spChg>
        <pc:spChg chg="add del">
          <ac:chgData name="almir innocenti" userId="120029997511f8f3" providerId="LiveId" clId="{9C42E580-4655-4062-B0C6-90BAFA4F5906}" dt="2024-01-15T00:05:12.556" v="3775" actId="26606"/>
          <ac:spMkLst>
            <pc:docMk/>
            <pc:sldMk cId="1281073675" sldId="274"/>
            <ac:spMk id="53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5T00:05:27.850" v="3784" actId="26606"/>
          <ac:spMkLst>
            <pc:docMk/>
            <pc:sldMk cId="1281073675" sldId="274"/>
            <ac:spMk id="54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5T00:05:18.654" v="3778" actId="26606"/>
          <ac:spMkLst>
            <pc:docMk/>
            <pc:sldMk cId="1281073675" sldId="274"/>
            <ac:spMk id="55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05:27.850" v="3784" actId="26606"/>
          <ac:spMkLst>
            <pc:docMk/>
            <pc:sldMk cId="1281073675" sldId="274"/>
            <ac:spMk id="56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5T00:05:25.820" v="3781" actId="26606"/>
          <ac:spMkLst>
            <pc:docMk/>
            <pc:sldMk cId="1281073675" sldId="274"/>
            <ac:spMk id="57" creationId="{C1DD1A8A-57D5-4A81-AD04-532B043C5611}"/>
          </ac:spMkLst>
        </pc:spChg>
        <pc:spChg chg="add del">
          <ac:chgData name="almir innocenti" userId="120029997511f8f3" providerId="LiveId" clId="{9C42E580-4655-4062-B0C6-90BAFA4F5906}" dt="2024-01-15T00:05:25.820" v="3781" actId="26606"/>
          <ac:spMkLst>
            <pc:docMk/>
            <pc:sldMk cId="1281073675" sldId="274"/>
            <ac:spMk id="58" creationId="{007891EC-4501-44ED-A8C8-B11B6DB767AB}"/>
          </ac:spMkLst>
        </pc:spChg>
        <pc:spChg chg="add del">
          <ac:chgData name="almir innocenti" userId="120029997511f8f3" providerId="LiveId" clId="{9C42E580-4655-4062-B0C6-90BAFA4F5906}" dt="2024-01-15T00:05:27.850" v="3784" actId="26606"/>
          <ac:spMkLst>
            <pc:docMk/>
            <pc:sldMk cId="1281073675" sldId="274"/>
            <ac:spMk id="60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05:27.850" v="3784" actId="26606"/>
          <ac:spMkLst>
            <pc:docMk/>
            <pc:sldMk cId="1281073675" sldId="274"/>
            <ac:spMk id="61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5T00:05:27.850" v="3784" actId="26606"/>
          <ac:spMkLst>
            <pc:docMk/>
            <pc:sldMk cId="1281073675" sldId="274"/>
            <ac:spMk id="62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5T00:05:53.346" v="3789" actId="26606"/>
          <ac:spMkLst>
            <pc:docMk/>
            <pc:sldMk cId="1281073675" sldId="274"/>
            <ac:spMk id="64" creationId="{71B2258F-86CA-4D4D-8270-BC05FCDEBFB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6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71" creationId="{74067CD3-146F-6228-E362-39AA720C25F7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73" creationId="{271C7E5C-A0F8-E9FA-56DB-31A257FD4EDB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75" creationId="{33F70A3C-4474-2A39-470C-FD55A8837503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77" creationId="{BAC3F7D4-9613-0E1F-901C-98FE831DEBC0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79" creationId="{AFD5167C-AF48-26F0-7A9F-3F7643374872}"/>
          </ac:spMkLst>
        </pc:spChg>
        <pc:spChg chg="add del">
          <ac:chgData name="almir innocenti" userId="120029997511f8f3" providerId="LiveId" clId="{9C42E580-4655-4062-B0C6-90BAFA4F5906}" dt="2024-01-15T00:12:26.397" v="3852"/>
          <ac:spMkLst>
            <pc:docMk/>
            <pc:sldMk cId="1281073675" sldId="274"/>
            <ac:spMk id="81" creationId="{87B30A01-FCA8-86A5-A840-C32A3BE2EDD6}"/>
          </ac:spMkLst>
        </pc:spChg>
        <pc:grpChg chg="add del">
          <ac:chgData name="almir innocenti" userId="120029997511f8f3" providerId="LiveId" clId="{9C42E580-4655-4062-B0C6-90BAFA4F5906}" dt="2024-01-15T00:03:24.999" v="3749" actId="26606"/>
          <ac:grpSpMkLst>
            <pc:docMk/>
            <pc:sldMk cId="1281073675" sldId="274"/>
            <ac:grpSpMk id="9" creationId="{0E76F6F3-F5F0-B26D-1B63-73AD0299B731}"/>
          </ac:grpSpMkLst>
        </pc:grpChg>
        <pc:grpChg chg="add del">
          <ac:chgData name="almir innocenti" userId="120029997511f8f3" providerId="LiveId" clId="{9C42E580-4655-4062-B0C6-90BAFA4F5906}" dt="2024-01-15T00:03:32.032" v="3751" actId="26606"/>
          <ac:grpSpMkLst>
            <pc:docMk/>
            <pc:sldMk cId="1281073675" sldId="274"/>
            <ac:grpSpMk id="18" creationId="{DC9608D4-CD9C-4B8B-88DC-8055C0325C72}"/>
          </ac:grpSpMkLst>
        </pc:grpChg>
        <pc:picChg chg="add del">
          <ac:chgData name="almir innocenti" userId="120029997511f8f3" providerId="LiveId" clId="{9C42E580-4655-4062-B0C6-90BAFA4F5906}" dt="2024-01-15T00:03:24.999" v="3749" actId="26606"/>
          <ac:picMkLst>
            <pc:docMk/>
            <pc:sldMk cId="1281073675" sldId="274"/>
            <ac:picMk id="5" creationId="{A34F65B4-AFA0-F185-2026-83658659DC56}"/>
          </ac:picMkLst>
        </pc:picChg>
        <pc:picChg chg="add del">
          <ac:chgData name="almir innocenti" userId="120029997511f8f3" providerId="LiveId" clId="{9C42E580-4655-4062-B0C6-90BAFA4F5906}" dt="2024-01-15T00:04:48.243" v="3767" actId="26606"/>
          <ac:picMkLst>
            <pc:docMk/>
            <pc:sldMk cId="1281073675" sldId="274"/>
            <ac:picMk id="6" creationId="{12366992-A120-0F3C-B9C2-5743D08EAA62}"/>
          </ac:picMkLst>
        </pc:picChg>
        <pc:picChg chg="add del">
          <ac:chgData name="almir innocenti" userId="120029997511f8f3" providerId="LiveId" clId="{9C42E580-4655-4062-B0C6-90BAFA4F5906}" dt="2024-01-15T00:04:27.893" v="3765" actId="26606"/>
          <ac:picMkLst>
            <pc:docMk/>
            <pc:sldMk cId="1281073675" sldId="274"/>
            <ac:picMk id="12" creationId="{DC1013DA-0119-5EA5-B67A-DCBB1C6089EC}"/>
          </ac:picMkLst>
        </pc:picChg>
        <pc:picChg chg="add del">
          <ac:chgData name="almir innocenti" userId="120029997511f8f3" providerId="LiveId" clId="{9C42E580-4655-4062-B0C6-90BAFA4F5906}" dt="2024-01-15T00:03:32.032" v="3751" actId="26606"/>
          <ac:picMkLst>
            <pc:docMk/>
            <pc:sldMk cId="1281073675" sldId="274"/>
            <ac:picMk id="17" creationId="{5479DE00-65F2-21D3-A699-2E3F05D0AAEF}"/>
          </ac:picMkLst>
        </pc:picChg>
        <pc:picChg chg="add del">
          <ac:chgData name="almir innocenti" userId="120029997511f8f3" providerId="LiveId" clId="{9C42E580-4655-4062-B0C6-90BAFA4F5906}" dt="2024-01-15T00:03:35.251" v="3753" actId="26606"/>
          <ac:picMkLst>
            <pc:docMk/>
            <pc:sldMk cId="1281073675" sldId="274"/>
            <ac:picMk id="21" creationId="{145C3DAE-BE5C-E7B6-D6A6-ECD6229C0A6A}"/>
          </ac:picMkLst>
        </pc:picChg>
        <pc:picChg chg="add del">
          <ac:chgData name="almir innocenti" userId="120029997511f8f3" providerId="LiveId" clId="{9C42E580-4655-4062-B0C6-90BAFA4F5906}" dt="2024-01-15T00:03:36.969" v="3755" actId="26606"/>
          <ac:picMkLst>
            <pc:docMk/>
            <pc:sldMk cId="1281073675" sldId="274"/>
            <ac:picMk id="26" creationId="{CC0992C7-A872-C549-D753-6CFDF691CAEE}"/>
          </ac:picMkLst>
        </pc:picChg>
        <pc:picChg chg="add del">
          <ac:chgData name="almir innocenti" userId="120029997511f8f3" providerId="LiveId" clId="{9C42E580-4655-4062-B0C6-90BAFA4F5906}" dt="2024-01-15T00:03:43.313" v="3757" actId="26606"/>
          <ac:picMkLst>
            <pc:docMk/>
            <pc:sldMk cId="1281073675" sldId="274"/>
            <ac:picMk id="29" creationId="{145C3DAE-BE5C-E7B6-D6A6-ECD6229C0A6A}"/>
          </ac:picMkLst>
        </pc:picChg>
        <pc:picChg chg="add del">
          <ac:chgData name="almir innocenti" userId="120029997511f8f3" providerId="LiveId" clId="{9C42E580-4655-4062-B0C6-90BAFA4F5906}" dt="2024-01-15T00:03:45.736" v="3759" actId="26606"/>
          <ac:picMkLst>
            <pc:docMk/>
            <pc:sldMk cId="1281073675" sldId="274"/>
            <ac:picMk id="33" creationId="{5A2F5B6A-3D1E-6D8D-CF3E-8D691EE5B4EE}"/>
          </ac:picMkLst>
        </pc:picChg>
        <pc:picChg chg="add del">
          <ac:chgData name="almir innocenti" userId="120029997511f8f3" providerId="LiveId" clId="{9C42E580-4655-4062-B0C6-90BAFA4F5906}" dt="2024-01-15T00:04:04.232" v="3761" actId="26606"/>
          <ac:picMkLst>
            <pc:docMk/>
            <pc:sldMk cId="1281073675" sldId="274"/>
            <ac:picMk id="36" creationId="{D0434604-38E9-DEFB-C44D-78961F6D3D29}"/>
          </ac:picMkLst>
        </pc:picChg>
        <pc:picChg chg="add del">
          <ac:chgData name="almir innocenti" userId="120029997511f8f3" providerId="LiveId" clId="{9C42E580-4655-4062-B0C6-90BAFA4F5906}" dt="2024-01-15T00:04:51.518" v="3769" actId="26606"/>
          <ac:picMkLst>
            <pc:docMk/>
            <pc:sldMk cId="1281073675" sldId="274"/>
            <ac:picMk id="38" creationId="{DB78572C-FC88-EBAD-5E07-3FD0F8E1C718}"/>
          </ac:picMkLst>
        </pc:picChg>
        <pc:picChg chg="add mod">
          <ac:chgData name="almir innocenti" userId="120029997511f8f3" providerId="LiveId" clId="{9C42E580-4655-4062-B0C6-90BAFA4F5906}" dt="2024-01-15T00:05:53.346" v="3789" actId="26606"/>
          <ac:picMkLst>
            <pc:docMk/>
            <pc:sldMk cId="1281073675" sldId="274"/>
            <ac:picMk id="40" creationId="{12366992-A120-0F3C-B9C2-5743D08EAA62}"/>
          </ac:picMkLst>
        </pc:picChg>
        <pc:cxnChg chg="add del">
          <ac:chgData name="almir innocenti" userId="120029997511f8f3" providerId="LiveId" clId="{9C42E580-4655-4062-B0C6-90BAFA4F5906}" dt="2024-01-15T00:04:05.713" v="3763" actId="26606"/>
          <ac:cxnSpMkLst>
            <pc:docMk/>
            <pc:sldMk cId="1281073675" sldId="274"/>
            <ac:cxnSpMk id="10" creationId="{56020367-4FD5-4596-8E10-C5F095CD8DBF}"/>
          </ac:cxnSpMkLst>
        </pc:cxnChg>
        <pc:cxnChg chg="add del">
          <ac:chgData name="almir innocenti" userId="120029997511f8f3" providerId="LiveId" clId="{9C42E580-4655-4062-B0C6-90BAFA4F5906}" dt="2024-01-15T00:04:27.893" v="3765" actId="26606"/>
          <ac:cxnSpMkLst>
            <pc:docMk/>
            <pc:sldMk cId="1281073675" sldId="274"/>
            <ac:cxnSpMk id="15" creationId="{522632D6-DED9-FDEC-FD9F-09FF0A4544CC}"/>
          </ac:cxnSpMkLst>
        </pc:cxnChg>
      </pc:sldChg>
      <pc:sldChg chg="addSp delSp modSp new del mod ord setBg delDesignElem">
        <pc:chgData name="almir innocenti" userId="120029997511f8f3" providerId="LiveId" clId="{9C42E580-4655-4062-B0C6-90BAFA4F5906}" dt="2024-01-15T00:02:11.946" v="3720" actId="680"/>
        <pc:sldMkLst>
          <pc:docMk/>
          <pc:sldMk cId="2168244175" sldId="274"/>
        </pc:sldMkLst>
        <pc:spChg chg="mod">
          <ac:chgData name="almir innocenti" userId="120029997511f8f3" providerId="LiveId" clId="{9C42E580-4655-4062-B0C6-90BAFA4F5906}" dt="2024-01-15T00:02:10.239" v="3718" actId="20577"/>
          <ac:spMkLst>
            <pc:docMk/>
            <pc:sldMk cId="2168244175" sldId="274"/>
            <ac:spMk id="2" creationId="{F7271A25-50D7-EAAD-045A-C57873FDB02F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3" creationId="{CA2488F3-D7E6-64E2-7E60-A0129DD6B2AB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25" creationId="{66D61E08-70C3-48D8-BEA0-787111DC30DA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27" creationId="{FC55298F-0AE5-478E-AD2B-03C2614C5833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29" creationId="{C180E4EA-0B63-4779-A895-7E90E71088F3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31" creationId="{CEE01D9D-3DE8-4EED-B0D3-8F3C79CC7673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33" creationId="{89AF5CE9-607F-43F4-8983-DCD6DA4051FD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35" creationId="{6EEA2DBD-9E1E-4521-8C01-F32AD18A89E3}"/>
          </ac:spMkLst>
        </pc:spChg>
        <pc:spChg chg="add del">
          <ac:chgData name="almir innocenti" userId="120029997511f8f3" providerId="LiveId" clId="{9C42E580-4655-4062-B0C6-90BAFA4F5906}" dt="2024-01-14T23:57:54.081" v="3665" actId="26606"/>
          <ac:spMkLst>
            <pc:docMk/>
            <pc:sldMk cId="2168244175" sldId="274"/>
            <ac:spMk id="37" creationId="{15BBD2C1-BA9B-46A9-A27A-33498B169272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55" creationId="{66D61E08-70C3-48D8-BEA0-787111DC30DA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56" creationId="{FC55298F-0AE5-478E-AD2B-03C2614C5833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57" creationId="{C180E4EA-0B63-4779-A895-7E90E71088F3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58" creationId="{CEE01D9D-3DE8-4EED-B0D3-8F3C79CC7673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59" creationId="{89AF5CE9-607F-43F4-8983-DCD6DA4051FD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60" creationId="{6EEA2DBD-9E1E-4521-8C01-F32AD18A89E3}"/>
          </ac:spMkLst>
        </pc:spChg>
        <pc:spChg chg="add del">
          <ac:chgData name="almir innocenti" userId="120029997511f8f3" providerId="LiveId" clId="{9C42E580-4655-4062-B0C6-90BAFA4F5906}" dt="2024-01-15T00:02:09.254" v="3717" actId="26606"/>
          <ac:spMkLst>
            <pc:docMk/>
            <pc:sldMk cId="2168244175" sldId="274"/>
            <ac:spMk id="61" creationId="{15BBD2C1-BA9B-46A9-A27A-33498B169272}"/>
          </ac:spMkLst>
        </pc:spChg>
        <pc:grpChg chg="add del">
          <ac:chgData name="almir innocenti" userId="120029997511f8f3" providerId="LiveId" clId="{9C42E580-4655-4062-B0C6-90BAFA4F5906}" dt="2024-01-14T23:57:54.081" v="3665" actId="26606"/>
          <ac:grpSpMkLst>
            <pc:docMk/>
            <pc:sldMk cId="2168244175" sldId="274"/>
            <ac:grpSpMk id="9" creationId="{A5AFB369-4673-4727-A7CD-D86AFE0AE069}"/>
          </ac:grpSpMkLst>
        </pc:grpChg>
        <pc:grpChg chg="add del">
          <ac:chgData name="almir innocenti" userId="120029997511f8f3" providerId="LiveId" clId="{9C42E580-4655-4062-B0C6-90BAFA4F5906}" dt="2024-01-14T23:57:58.434" v="3667" actId="26606"/>
          <ac:grpSpMkLst>
            <pc:docMk/>
            <pc:sldMk cId="2168244175" sldId="274"/>
            <ac:grpSpMk id="39" creationId="{88C9B83F-64CD-41C1-925F-A08801FFD0BD}"/>
          </ac:grpSpMkLst>
        </pc:grpChg>
        <pc:grpChg chg="add del">
          <ac:chgData name="almir innocenti" userId="120029997511f8f3" providerId="LiveId" clId="{9C42E580-4655-4062-B0C6-90BAFA4F5906}" dt="2024-01-15T00:02:09.254" v="3717" actId="26606"/>
          <ac:grpSpMkLst>
            <pc:docMk/>
            <pc:sldMk cId="2168244175" sldId="274"/>
            <ac:grpSpMk id="50" creationId="{A5AFB369-4673-4727-A7CD-D86AFE0AE069}"/>
          </ac:grpSpMkLst>
        </pc:grpChg>
        <pc:picChg chg="add del">
          <ac:chgData name="almir innocenti" userId="120029997511f8f3" providerId="LiveId" clId="{9C42E580-4655-4062-B0C6-90BAFA4F5906}" dt="2024-01-14T23:57:54.081" v="3665" actId="26606"/>
          <ac:picMkLst>
            <pc:docMk/>
            <pc:sldMk cId="2168244175" sldId="274"/>
            <ac:picMk id="5" creationId="{11138191-C52B-3C40-B0CE-4F4B787336AD}"/>
          </ac:picMkLst>
        </pc:picChg>
        <pc:picChg chg="add del">
          <ac:chgData name="almir innocenti" userId="120029997511f8f3" providerId="LiveId" clId="{9C42E580-4655-4062-B0C6-90BAFA4F5906}" dt="2024-01-14T23:57:58.434" v="3667" actId="26606"/>
          <ac:picMkLst>
            <pc:docMk/>
            <pc:sldMk cId="2168244175" sldId="274"/>
            <ac:picMk id="48" creationId="{2975B563-A3BB-19C4-DDC4-C13D9CFA0FAC}"/>
          </ac:picMkLst>
        </pc:picChg>
        <pc:picChg chg="add del">
          <ac:chgData name="almir innocenti" userId="120029997511f8f3" providerId="LiveId" clId="{9C42E580-4655-4062-B0C6-90BAFA4F5906}" dt="2024-01-15T00:02:09.254" v="3717" actId="26606"/>
          <ac:picMkLst>
            <pc:docMk/>
            <pc:sldMk cId="2168244175" sldId="274"/>
            <ac:picMk id="52" creationId="{11138191-C52B-3C40-B0CE-4F4B787336AD}"/>
          </ac:picMkLst>
        </pc:picChg>
        <pc:cxnChg chg="add del">
          <ac:chgData name="almir innocenti" userId="120029997511f8f3" providerId="LiveId" clId="{9C42E580-4655-4062-B0C6-90BAFA4F5906}" dt="2024-01-14T23:57:54.081" v="3665" actId="26606"/>
          <ac:cxnSpMkLst>
            <pc:docMk/>
            <pc:sldMk cId="2168244175" sldId="274"/>
            <ac:cxnSpMk id="21" creationId="{A57C1A16-B8AB-4D99-A195-A38F556A6486}"/>
          </ac:cxnSpMkLst>
        </pc:cxnChg>
        <pc:cxnChg chg="add del">
          <ac:chgData name="almir innocenti" userId="120029997511f8f3" providerId="LiveId" clId="{9C42E580-4655-4062-B0C6-90BAFA4F5906}" dt="2024-01-14T23:57:54.081" v="3665" actId="26606"/>
          <ac:cxnSpMkLst>
            <pc:docMk/>
            <pc:sldMk cId="2168244175" sldId="274"/>
            <ac:cxnSpMk id="23" creationId="{F8A9B20B-D1DD-4573-B5EC-558029519236}"/>
          </ac:cxnSpMkLst>
        </pc:cxnChg>
        <pc:cxnChg chg="add del">
          <ac:chgData name="almir innocenti" userId="120029997511f8f3" providerId="LiveId" clId="{9C42E580-4655-4062-B0C6-90BAFA4F5906}" dt="2024-01-15T00:02:09.254" v="3717" actId="26606"/>
          <ac:cxnSpMkLst>
            <pc:docMk/>
            <pc:sldMk cId="2168244175" sldId="274"/>
            <ac:cxnSpMk id="53" creationId="{A57C1A16-B8AB-4D99-A195-A38F556A6486}"/>
          </ac:cxnSpMkLst>
        </pc:cxnChg>
        <pc:cxnChg chg="add del">
          <ac:chgData name="almir innocenti" userId="120029997511f8f3" providerId="LiveId" clId="{9C42E580-4655-4062-B0C6-90BAFA4F5906}" dt="2024-01-15T00:02:09.254" v="3717" actId="26606"/>
          <ac:cxnSpMkLst>
            <pc:docMk/>
            <pc:sldMk cId="2168244175" sldId="274"/>
            <ac:cxnSpMk id="54" creationId="{F8A9B20B-D1DD-4573-B5EC-558029519236}"/>
          </ac:cxnSpMkLst>
        </pc:cxnChg>
      </pc:sldChg>
      <pc:sldChg chg="addSp delSp modSp new mod ord setBg addAnim delAnim">
        <pc:chgData name="almir innocenti" userId="120029997511f8f3" providerId="LiveId" clId="{9C42E580-4655-4062-B0C6-90BAFA4F5906}" dt="2024-01-15T00:20:06.516" v="3923"/>
        <pc:sldMkLst>
          <pc:docMk/>
          <pc:sldMk cId="1240439321" sldId="275"/>
        </pc:sldMkLst>
        <pc:spChg chg="mo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2" creationId="{41811DC2-6A6D-920C-4B76-680008ABB7A4}"/>
          </ac:spMkLst>
        </pc:spChg>
        <pc:spChg chg="del">
          <ac:chgData name="almir innocenti" userId="120029997511f8f3" providerId="LiveId" clId="{9C42E580-4655-4062-B0C6-90BAFA4F5906}" dt="2024-01-15T00:19:18.805" v="3903" actId="26606"/>
          <ac:spMkLst>
            <pc:docMk/>
            <pc:sldMk cId="1240439321" sldId="275"/>
            <ac:spMk id="3" creationId="{39C9C125-B2ED-58AB-3299-B92714201F2F}"/>
          </ac:spMkLst>
        </pc:spChg>
        <pc:spChg chg="add del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9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11" creationId="{F92CB243-67C5-E304-31A0-4D7D607BAFBA}"/>
          </ac:spMkLst>
        </pc:spChg>
        <pc:spChg chg="add del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13" creationId="{11A95761-C93E-94BF-087D-D2A823789EAB}"/>
          </ac:spMkLst>
        </pc:spChg>
        <pc:spChg chg="add del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15" creationId="{6E63D1A5-FD49-4756-F62E-786C34E631EF}"/>
          </ac:spMkLst>
        </pc:spChg>
        <pc:spChg chg="add del">
          <ac:chgData name="almir innocenti" userId="120029997511f8f3" providerId="LiveId" clId="{9C42E580-4655-4062-B0C6-90BAFA4F5906}" dt="2024-01-15T00:19:47.085" v="3914" actId="26606"/>
          <ac:spMkLst>
            <pc:docMk/>
            <pc:sldMk cId="1240439321" sldId="275"/>
            <ac:spMk id="20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19:47.085" v="3914" actId="26606"/>
          <ac:spMkLst>
            <pc:docMk/>
            <pc:sldMk cId="1240439321" sldId="275"/>
            <ac:spMk id="22" creationId="{A6567EA8-C72D-4B9B-D23F-6B2E9F9C9F47}"/>
          </ac:spMkLst>
        </pc:spChg>
        <pc:spChg chg="add del">
          <ac:chgData name="almir innocenti" userId="120029997511f8f3" providerId="LiveId" clId="{9C42E580-4655-4062-B0C6-90BAFA4F5906}" dt="2024-01-15T00:19:47.085" v="3914" actId="26606"/>
          <ac:spMkLst>
            <pc:docMk/>
            <pc:sldMk cId="1240439321" sldId="275"/>
            <ac:spMk id="24" creationId="{FEFBFA78-9360-1E01-5448-6D5AE0A32601}"/>
          </ac:spMkLst>
        </pc:spChg>
        <pc:spChg chg="add del">
          <ac:chgData name="almir innocenti" userId="120029997511f8f3" providerId="LiveId" clId="{9C42E580-4655-4062-B0C6-90BAFA4F5906}" dt="2024-01-15T00:19:47.085" v="3914" actId="26606"/>
          <ac:spMkLst>
            <pc:docMk/>
            <pc:sldMk cId="1240439321" sldId="275"/>
            <ac:spMk id="26" creationId="{1740453C-744F-DB3A-47EC-15EACE1DC117}"/>
          </ac:spMkLst>
        </pc:spChg>
        <pc:spChg chg="add del">
          <ac:chgData name="almir innocenti" userId="120029997511f8f3" providerId="LiveId" clId="{9C42E580-4655-4062-B0C6-90BAFA4F5906}" dt="2024-01-15T00:19:47.085" v="3914" actId="26606"/>
          <ac:spMkLst>
            <pc:docMk/>
            <pc:sldMk cId="1240439321" sldId="275"/>
            <ac:spMk id="28" creationId="{B6924B03-77BD-EAE3-2854-43363FF8E6BB}"/>
          </ac:spMkLst>
        </pc:spChg>
        <pc:spChg chg="add del">
          <ac:chgData name="almir innocenti" userId="120029997511f8f3" providerId="LiveId" clId="{9C42E580-4655-4062-B0C6-90BAFA4F5906}" dt="2024-01-15T00:19:49.253" v="3916" actId="26606"/>
          <ac:spMkLst>
            <pc:docMk/>
            <pc:sldMk cId="1240439321" sldId="275"/>
            <ac:spMk id="30" creationId="{3A930249-8242-4E2B-AF17-C01826488321}"/>
          </ac:spMkLst>
        </pc:spChg>
        <pc:spChg chg="add del">
          <ac:chgData name="almir innocenti" userId="120029997511f8f3" providerId="LiveId" clId="{9C42E580-4655-4062-B0C6-90BAFA4F5906}" dt="2024-01-15T00:19:49.253" v="3916" actId="26606"/>
          <ac:spMkLst>
            <pc:docMk/>
            <pc:sldMk cId="1240439321" sldId="275"/>
            <ac:spMk id="31" creationId="{A5BDD999-C5E1-4B3E-A710-768673819165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32" creationId="{87B30A01-FCA8-86A5-A840-C32A3BE2EDD6}"/>
          </ac:spMkLst>
        </pc:spChg>
        <pc:spChg chg="add del">
          <ac:chgData name="almir innocenti" userId="120029997511f8f3" providerId="LiveId" clId="{9C42E580-4655-4062-B0C6-90BAFA4F5906}" dt="2024-01-15T00:19:56.622" v="3919" actId="26606"/>
          <ac:spMkLst>
            <pc:docMk/>
            <pc:sldMk cId="1240439321" sldId="275"/>
            <ac:spMk id="33" creationId="{4D60F200-5EB0-B223-2439-C96C67F0FEE1}"/>
          </ac:spMkLst>
        </pc:spChg>
        <pc:spChg chg="add del">
          <ac:chgData name="almir innocenti" userId="120029997511f8f3" providerId="LiveId" clId="{9C42E580-4655-4062-B0C6-90BAFA4F5906}" dt="2024-01-15T00:19:56.622" v="3919" actId="26606"/>
          <ac:spMkLst>
            <pc:docMk/>
            <pc:sldMk cId="1240439321" sldId="275"/>
            <ac:spMk id="34" creationId="{F92CB243-67C5-E304-31A0-4D7D607BAFBA}"/>
          </ac:spMkLst>
        </pc:spChg>
        <pc:spChg chg="add del">
          <ac:chgData name="almir innocenti" userId="120029997511f8f3" providerId="LiveId" clId="{9C42E580-4655-4062-B0C6-90BAFA4F5906}" dt="2024-01-15T00:19:56.622" v="3919" actId="26606"/>
          <ac:spMkLst>
            <pc:docMk/>
            <pc:sldMk cId="1240439321" sldId="275"/>
            <ac:spMk id="35" creationId="{11A95761-C93E-94BF-087D-D2A823789EAB}"/>
          </ac:spMkLst>
        </pc:spChg>
        <pc:spChg chg="add del">
          <ac:chgData name="almir innocenti" userId="120029997511f8f3" providerId="LiveId" clId="{9C42E580-4655-4062-B0C6-90BAFA4F5906}" dt="2024-01-15T00:19:56.622" v="3919" actId="26606"/>
          <ac:spMkLst>
            <pc:docMk/>
            <pc:sldMk cId="1240439321" sldId="275"/>
            <ac:spMk id="36" creationId="{6E63D1A5-FD49-4756-F62E-786C34E631EF}"/>
          </ac:spMkLst>
        </pc:spChg>
        <pc:spChg chg="add del">
          <ac:chgData name="almir innocenti" userId="120029997511f8f3" providerId="LiveId" clId="{9C42E580-4655-4062-B0C6-90BAFA4F5906}" dt="2024-01-15T00:20:06.500" v="3921" actId="26606"/>
          <ac:spMkLst>
            <pc:docMk/>
            <pc:sldMk cId="1240439321" sldId="275"/>
            <ac:spMk id="38" creationId="{FA6B11DC-B628-C037-678F-9B711F9740E3}"/>
          </ac:spMkLst>
        </pc:spChg>
        <pc:spChg chg="add del">
          <ac:chgData name="almir innocenti" userId="120029997511f8f3" providerId="LiveId" clId="{9C42E580-4655-4062-B0C6-90BAFA4F5906}" dt="2024-01-15T00:20:06.500" v="3921" actId="26606"/>
          <ac:spMkLst>
            <pc:docMk/>
            <pc:sldMk cId="1240439321" sldId="275"/>
            <ac:spMk id="42" creationId="{D4EF69EE-F5F0-8DDB-CE09-95345B8C5323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4" creationId="{4D60F200-5EB0-B223-2439-C96C67F0FEE1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5" creationId="{74067CD3-146F-6228-E362-39AA720C25F7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6" creationId="{271C7E5C-A0F8-E9FA-56DB-31A257FD4EDB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7" creationId="{33F70A3C-4474-2A39-470C-FD55A8837503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8" creationId="{BAC3F7D4-9613-0E1F-901C-98FE831DEBC0}"/>
          </ac:spMkLst>
        </pc:spChg>
        <pc:spChg chg="add">
          <ac:chgData name="almir innocenti" userId="120029997511f8f3" providerId="LiveId" clId="{9C42E580-4655-4062-B0C6-90BAFA4F5906}" dt="2024-01-15T00:20:06.516" v="3922" actId="26606"/>
          <ac:spMkLst>
            <pc:docMk/>
            <pc:sldMk cId="1240439321" sldId="275"/>
            <ac:spMk id="49" creationId="{AFD5167C-AF48-26F0-7A9F-3F7643374872}"/>
          </ac:spMkLst>
        </pc:spChg>
        <pc:grpChg chg="add del">
          <ac:chgData name="almir innocenti" userId="120029997511f8f3" providerId="LiveId" clId="{9C42E580-4655-4062-B0C6-90BAFA4F5906}" dt="2024-01-15T00:20:06.500" v="3921" actId="26606"/>
          <ac:grpSpMkLst>
            <pc:docMk/>
            <pc:sldMk cId="1240439321" sldId="275"/>
            <ac:grpSpMk id="39" creationId="{9C068EDF-41EF-0762-9B5F-381BE515CCB8}"/>
          </ac:grpSpMkLst>
        </pc:grpChg>
        <pc:picChg chg="add mod">
          <ac:chgData name="almir innocenti" userId="120029997511f8f3" providerId="LiveId" clId="{9C42E580-4655-4062-B0C6-90BAFA4F5906}" dt="2024-01-15T00:20:06.516" v="3922" actId="26606"/>
          <ac:picMkLst>
            <pc:docMk/>
            <pc:sldMk cId="1240439321" sldId="275"/>
            <ac:picMk id="5" creationId="{5C8F2700-73DF-DF52-07BF-29411F611C72}"/>
          </ac:picMkLst>
        </pc:picChg>
      </pc:sldChg>
      <pc:sldChg chg="new del">
        <pc:chgData name="almir innocenti" userId="120029997511f8f3" providerId="LiveId" clId="{9C42E580-4655-4062-B0C6-90BAFA4F5906}" dt="2024-01-16T18:26:30.422" v="4006" actId="680"/>
        <pc:sldMkLst>
          <pc:docMk/>
          <pc:sldMk cId="2040727163" sldId="276"/>
        </pc:sldMkLst>
      </pc:sldChg>
      <pc:sldMasterChg chg="setBg">
        <pc:chgData name="almir innocenti" userId="120029997511f8f3" providerId="LiveId" clId="{9C42E580-4655-4062-B0C6-90BAFA4F5906}" dt="2024-01-14T19:54:15.426" v="1792"/>
        <pc:sldMasterMkLst>
          <pc:docMk/>
          <pc:sldMasterMk cId="1037087681" sldId="2147483648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F7D126-6FD7-4B22-B2A0-1C4736F1BF7E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8AE5C40-F941-415A-9DF0-72951928AFEC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1923: Nasce a Santiago de Las Vegas, Cuba.</a:t>
          </a:r>
          <a:endParaRPr lang="en-US" dirty="0"/>
        </a:p>
      </dgm:t>
    </dgm:pt>
    <dgm:pt modelId="{4323D098-BB37-4197-A34E-0BF416212404}" type="parTrans" cxnId="{CCABA07D-7CB7-485C-B550-F1A1B18A4784}">
      <dgm:prSet/>
      <dgm:spPr/>
      <dgm:t>
        <a:bodyPr/>
        <a:lstStyle/>
        <a:p>
          <a:endParaRPr lang="en-US"/>
        </a:p>
      </dgm:t>
    </dgm:pt>
    <dgm:pt modelId="{7C252DCE-4DB1-486B-91F0-633B132978CA}" type="sibTrans" cxnId="{CCABA07D-7CB7-485C-B550-F1A1B18A4784}">
      <dgm:prSet/>
      <dgm:spPr/>
      <dgm:t>
        <a:bodyPr/>
        <a:lstStyle/>
        <a:p>
          <a:endParaRPr lang="en-US"/>
        </a:p>
      </dgm:t>
    </dgm:pt>
    <dgm:pt modelId="{8F926F5D-3000-4D86-9D33-797951C10385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1925: Trasferimento a Sanremo, Italia, da famiglia di origine italiana.</a:t>
          </a:r>
          <a:endParaRPr lang="en-US" dirty="0"/>
        </a:p>
      </dgm:t>
    </dgm:pt>
    <dgm:pt modelId="{B4C3C4EE-6C2A-47B6-9B01-84CBFCDE416E}" type="parTrans" cxnId="{2D71051B-C4EC-4322-BA7A-185FFBB11DAA}">
      <dgm:prSet/>
      <dgm:spPr/>
      <dgm:t>
        <a:bodyPr/>
        <a:lstStyle/>
        <a:p>
          <a:endParaRPr lang="en-US"/>
        </a:p>
      </dgm:t>
    </dgm:pt>
    <dgm:pt modelId="{03141979-8E0E-4EB8-B03C-91BC897E43EF}" type="sibTrans" cxnId="{2D71051B-C4EC-4322-BA7A-185FFBB11DAA}">
      <dgm:prSet/>
      <dgm:spPr/>
      <dgm:t>
        <a:bodyPr/>
        <a:lstStyle/>
        <a:p>
          <a:endParaRPr lang="en-US"/>
        </a:p>
      </dgm:t>
    </dgm:pt>
    <dgm:pt modelId="{0F8F5111-C271-4E07-8F62-B2D9594C2C76}">
      <dgm:prSet/>
      <dgm:spPr>
        <a:solidFill>
          <a:srgbClr val="7030A0"/>
        </a:solidFill>
      </dgm:spPr>
      <dgm:t>
        <a:bodyPr/>
        <a:lstStyle/>
        <a:p>
          <a:r>
            <a:rPr lang="it-IT"/>
            <a:t>Partecipazione Antifascista:</a:t>
          </a:r>
          <a:endParaRPr lang="en-US"/>
        </a:p>
      </dgm:t>
    </dgm:pt>
    <dgm:pt modelId="{CA101391-811A-4B4F-B960-8FEB895FFED9}" type="parTrans" cxnId="{06FBBC29-41B7-4C44-B339-456D20D1032F}">
      <dgm:prSet/>
      <dgm:spPr/>
      <dgm:t>
        <a:bodyPr/>
        <a:lstStyle/>
        <a:p>
          <a:endParaRPr lang="en-US"/>
        </a:p>
      </dgm:t>
    </dgm:pt>
    <dgm:pt modelId="{3888B5A5-B9D9-4585-86FA-E1E654689331}" type="sibTrans" cxnId="{06FBBC29-41B7-4C44-B339-456D20D1032F}">
      <dgm:prSet/>
      <dgm:spPr/>
      <dgm:t>
        <a:bodyPr/>
        <a:lstStyle/>
        <a:p>
          <a:endParaRPr lang="en-US"/>
        </a:p>
      </dgm:t>
    </dgm:pt>
    <dgm:pt modelId="{CE7B0687-3177-4BA2-8D31-5E7EEE98835B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Attivo partigiano antifascista durante la Seconda Guerra Mondiale.</a:t>
          </a:r>
          <a:endParaRPr lang="en-US" dirty="0"/>
        </a:p>
      </dgm:t>
    </dgm:pt>
    <dgm:pt modelId="{54E15459-9B73-47ED-BA8C-BA6079DEC259}" type="parTrans" cxnId="{D3C11C4B-1342-4178-AAD9-BD0BCDDC78FD}">
      <dgm:prSet/>
      <dgm:spPr/>
      <dgm:t>
        <a:bodyPr/>
        <a:lstStyle/>
        <a:p>
          <a:endParaRPr lang="en-US"/>
        </a:p>
      </dgm:t>
    </dgm:pt>
    <dgm:pt modelId="{FA64B2D8-7591-4C8B-A6A4-E17DC2269C44}" type="sibTrans" cxnId="{D3C11C4B-1342-4178-AAD9-BD0BCDDC78FD}">
      <dgm:prSet/>
      <dgm:spPr/>
      <dgm:t>
        <a:bodyPr/>
        <a:lstStyle/>
        <a:p>
          <a:endParaRPr lang="en-US"/>
        </a:p>
      </dgm:t>
    </dgm:pt>
    <dgm:pt modelId="{681D31B7-E758-47F3-BDEA-F830DBB7C6AD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Combatté contro le forze naziste, influenzando "Il sentiero dei nidi di ragno" (1947).</a:t>
          </a:r>
          <a:endParaRPr lang="en-US" dirty="0"/>
        </a:p>
      </dgm:t>
    </dgm:pt>
    <dgm:pt modelId="{D4838F0D-A619-4A37-8F71-7A355365D0E9}" type="parTrans" cxnId="{2345067C-6490-4EDC-86D0-301F1F152DF0}">
      <dgm:prSet/>
      <dgm:spPr/>
      <dgm:t>
        <a:bodyPr/>
        <a:lstStyle/>
        <a:p>
          <a:endParaRPr lang="en-US"/>
        </a:p>
      </dgm:t>
    </dgm:pt>
    <dgm:pt modelId="{D690D249-0BF5-4F9F-9DE2-34C2025489B8}" type="sibTrans" cxnId="{2345067C-6490-4EDC-86D0-301F1F152DF0}">
      <dgm:prSet/>
      <dgm:spPr/>
      <dgm:t>
        <a:bodyPr/>
        <a:lstStyle/>
        <a:p>
          <a:endParaRPr lang="en-US"/>
        </a:p>
      </dgm:t>
    </dgm:pt>
    <dgm:pt modelId="{55E231F8-F089-4729-97A3-0829F4828220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Fasi Letterarie:</a:t>
          </a:r>
          <a:endParaRPr lang="en-US" dirty="0"/>
        </a:p>
      </dgm:t>
    </dgm:pt>
    <dgm:pt modelId="{E98A6316-9A5E-4D1C-8DAC-77A28FEB5F50}" type="parTrans" cxnId="{BB756BF6-73BB-4E5A-8E69-4899C7E4C0AB}">
      <dgm:prSet/>
      <dgm:spPr/>
      <dgm:t>
        <a:bodyPr/>
        <a:lstStyle/>
        <a:p>
          <a:endParaRPr lang="en-US"/>
        </a:p>
      </dgm:t>
    </dgm:pt>
    <dgm:pt modelId="{57C0FA2B-ED9C-4006-8159-404842E49477}" type="sibTrans" cxnId="{BB756BF6-73BB-4E5A-8E69-4899C7E4C0AB}">
      <dgm:prSet/>
      <dgm:spPr/>
      <dgm:t>
        <a:bodyPr/>
        <a:lstStyle/>
        <a:p>
          <a:endParaRPr lang="en-US"/>
        </a:p>
      </dgm:t>
    </dgm:pt>
    <dgm:pt modelId="{6DC4355B-C16F-4759-AB92-EBE99F043A71}">
      <dgm:prSet/>
      <dgm:spPr>
        <a:solidFill>
          <a:srgbClr val="7030A0"/>
        </a:solidFill>
      </dgm:spPr>
      <dgm:t>
        <a:bodyPr/>
        <a:lstStyle/>
        <a:p>
          <a:r>
            <a:rPr lang="it-IT"/>
            <a:t>Inizio con realismo e neorealismo</a:t>
          </a:r>
          <a:endParaRPr lang="en-US"/>
        </a:p>
      </dgm:t>
    </dgm:pt>
    <dgm:pt modelId="{6F49FF21-A491-4F8C-B561-2583EFDDC98D}" type="parTrans" cxnId="{52590E58-2330-4096-84BF-CD20CEC18D79}">
      <dgm:prSet/>
      <dgm:spPr/>
      <dgm:t>
        <a:bodyPr/>
        <a:lstStyle/>
        <a:p>
          <a:endParaRPr lang="en-US"/>
        </a:p>
      </dgm:t>
    </dgm:pt>
    <dgm:pt modelId="{F684750C-1B87-4331-88FB-C575310C90DA}" type="sibTrans" cxnId="{52590E58-2330-4096-84BF-CD20CEC18D79}">
      <dgm:prSet/>
      <dgm:spPr/>
      <dgm:t>
        <a:bodyPr/>
        <a:lstStyle/>
        <a:p>
          <a:endParaRPr lang="en-US"/>
        </a:p>
      </dgm:t>
    </dgm:pt>
    <dgm:pt modelId="{6D39566D-E0CF-4CB7-AEB0-61A026FE3D9B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Sperimentazioni astratte con il gruppo </a:t>
          </a:r>
          <a:r>
            <a:rPr lang="it-IT" dirty="0" err="1"/>
            <a:t>Oulipo</a:t>
          </a:r>
          <a:r>
            <a:rPr lang="it-IT" dirty="0"/>
            <a:t>.</a:t>
          </a:r>
          <a:endParaRPr lang="en-US" dirty="0"/>
        </a:p>
      </dgm:t>
    </dgm:pt>
    <dgm:pt modelId="{68A2DC68-ABEA-45D1-BD6F-425C0E40F977}" type="parTrans" cxnId="{CF67D776-388E-4147-B605-21778E4B81DE}">
      <dgm:prSet/>
      <dgm:spPr/>
      <dgm:t>
        <a:bodyPr/>
        <a:lstStyle/>
        <a:p>
          <a:endParaRPr lang="en-US"/>
        </a:p>
      </dgm:t>
    </dgm:pt>
    <dgm:pt modelId="{32F36557-505B-4C6A-A244-B5A71E30D292}" type="sibTrans" cxnId="{CF67D776-388E-4147-B605-21778E4B81DE}">
      <dgm:prSet/>
      <dgm:spPr/>
      <dgm:t>
        <a:bodyPr/>
        <a:lstStyle/>
        <a:p>
          <a:endParaRPr lang="en-US"/>
        </a:p>
      </dgm:t>
    </dgm:pt>
    <dgm:pt modelId="{DBB8A119-F263-42BE-9751-E8EF7EC7439A}">
      <dgm:prSet/>
      <dgm:spPr>
        <a:solidFill>
          <a:srgbClr val="7030A0"/>
        </a:solidFill>
      </dgm:spPr>
      <dgm:t>
        <a:bodyPr/>
        <a:lstStyle/>
        <a:p>
          <a:r>
            <a:rPr lang="it-IT"/>
            <a:t>Alcune opere Celebri:</a:t>
          </a:r>
          <a:endParaRPr lang="en-US"/>
        </a:p>
      </dgm:t>
    </dgm:pt>
    <dgm:pt modelId="{1720DF11-37F4-4C77-82C0-822D93F248A7}" type="parTrans" cxnId="{8AE6353D-29B1-468F-B13D-A251D18FD2F9}">
      <dgm:prSet/>
      <dgm:spPr/>
      <dgm:t>
        <a:bodyPr/>
        <a:lstStyle/>
        <a:p>
          <a:endParaRPr lang="en-US"/>
        </a:p>
      </dgm:t>
    </dgm:pt>
    <dgm:pt modelId="{618E70C6-91FC-4C08-A870-A21690A9FEBC}" type="sibTrans" cxnId="{8AE6353D-29B1-468F-B13D-A251D18FD2F9}">
      <dgm:prSet/>
      <dgm:spPr/>
      <dgm:t>
        <a:bodyPr/>
        <a:lstStyle/>
        <a:p>
          <a:endParaRPr lang="en-US"/>
        </a:p>
      </dgm:t>
    </dgm:pt>
    <dgm:pt modelId="{70BC4994-7A42-4543-B3C5-10C6EC07B576}">
      <dgm:prSet/>
      <dgm:spPr>
        <a:solidFill>
          <a:srgbClr val="7030A0"/>
        </a:solidFill>
      </dgm:spPr>
      <dgm:t>
        <a:bodyPr/>
        <a:lstStyle/>
        <a:p>
          <a:r>
            <a:rPr lang="it-CH" b="0" i="0"/>
            <a:t>"Il barone rampante" (1957)</a:t>
          </a:r>
          <a:endParaRPr lang="en-US"/>
        </a:p>
      </dgm:t>
    </dgm:pt>
    <dgm:pt modelId="{58F3E191-5407-4634-9FB4-0A5C4D24D716}" type="parTrans" cxnId="{DBC39A15-273E-44E3-BB15-82DC253D9E96}">
      <dgm:prSet/>
      <dgm:spPr/>
      <dgm:t>
        <a:bodyPr/>
        <a:lstStyle/>
        <a:p>
          <a:endParaRPr lang="en-US"/>
        </a:p>
      </dgm:t>
    </dgm:pt>
    <dgm:pt modelId="{8B8775B1-EEE0-4DD2-A886-E4F72DAB1062}" type="sibTrans" cxnId="{DBC39A15-273E-44E3-BB15-82DC253D9E96}">
      <dgm:prSet/>
      <dgm:spPr/>
      <dgm:t>
        <a:bodyPr/>
        <a:lstStyle/>
        <a:p>
          <a:endParaRPr lang="en-US"/>
        </a:p>
      </dgm:t>
    </dgm:pt>
    <dgm:pt modelId="{E4977BBD-B92E-49A8-B344-97FB2B4AEC05}">
      <dgm:prSet/>
      <dgm:spPr>
        <a:solidFill>
          <a:srgbClr val="7030A0"/>
        </a:solidFill>
      </dgm:spPr>
      <dgm:t>
        <a:bodyPr/>
        <a:lstStyle/>
        <a:p>
          <a:r>
            <a:rPr lang="it-CH" b="0" i="0" dirty="0"/>
            <a:t>"Il visconte dimezzato" (1952</a:t>
          </a:r>
          <a:endParaRPr lang="en-US" dirty="0"/>
        </a:p>
      </dgm:t>
    </dgm:pt>
    <dgm:pt modelId="{EC1247DB-F6CA-45E6-A5DA-EE10306145A4}" type="parTrans" cxnId="{46BEC61B-DC79-42FC-B7D9-ABB9625732BE}">
      <dgm:prSet/>
      <dgm:spPr/>
      <dgm:t>
        <a:bodyPr/>
        <a:lstStyle/>
        <a:p>
          <a:endParaRPr lang="en-US"/>
        </a:p>
      </dgm:t>
    </dgm:pt>
    <dgm:pt modelId="{8A32A5A3-B151-41CA-ACCA-5FBB06F2D57A}" type="sibTrans" cxnId="{46BEC61B-DC79-42FC-B7D9-ABB9625732BE}">
      <dgm:prSet/>
      <dgm:spPr/>
      <dgm:t>
        <a:bodyPr/>
        <a:lstStyle/>
        <a:p>
          <a:endParaRPr lang="en-US"/>
        </a:p>
      </dgm:t>
    </dgm:pt>
    <dgm:pt modelId="{A2F6D40D-EA41-42B8-85C1-391DE34B4CAA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Trilogia "I nostri antenati" (1952-1959).</a:t>
          </a:r>
          <a:endParaRPr lang="en-US" dirty="0"/>
        </a:p>
      </dgm:t>
    </dgm:pt>
    <dgm:pt modelId="{E60CC2B9-47A0-4B6C-9C85-E4DD8A087F98}" type="parTrans" cxnId="{FD1A3675-A719-4ECA-ADB4-72FFF37D79E2}">
      <dgm:prSet/>
      <dgm:spPr/>
      <dgm:t>
        <a:bodyPr/>
        <a:lstStyle/>
        <a:p>
          <a:endParaRPr lang="en-US"/>
        </a:p>
      </dgm:t>
    </dgm:pt>
    <dgm:pt modelId="{02B4A383-B232-4237-A5E8-4868E12E2689}" type="sibTrans" cxnId="{FD1A3675-A719-4ECA-ADB4-72FFF37D79E2}">
      <dgm:prSet/>
      <dgm:spPr/>
      <dgm:t>
        <a:bodyPr/>
        <a:lstStyle/>
        <a:p>
          <a:endParaRPr lang="en-US"/>
        </a:p>
      </dgm:t>
    </dgm:pt>
    <dgm:pt modelId="{8A1EA1C5-3F8F-48B0-93DE-EED84FB5099A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Morte:</a:t>
          </a:r>
          <a:endParaRPr lang="en-US" dirty="0"/>
        </a:p>
      </dgm:t>
    </dgm:pt>
    <dgm:pt modelId="{11695A27-B588-4C8B-9016-B9FD42662E58}" type="parTrans" cxnId="{95F3E6F9-16DE-4F8A-9648-AC3BDD9DD287}">
      <dgm:prSet/>
      <dgm:spPr/>
      <dgm:t>
        <a:bodyPr/>
        <a:lstStyle/>
        <a:p>
          <a:endParaRPr lang="en-US"/>
        </a:p>
      </dgm:t>
    </dgm:pt>
    <dgm:pt modelId="{3CDF1407-77F5-4102-8793-7C71B583B326}" type="sibTrans" cxnId="{95F3E6F9-16DE-4F8A-9648-AC3BDD9DD287}">
      <dgm:prSet/>
      <dgm:spPr/>
      <dgm:t>
        <a:bodyPr/>
        <a:lstStyle/>
        <a:p>
          <a:endParaRPr lang="en-US"/>
        </a:p>
      </dgm:t>
    </dgm:pt>
    <dgm:pt modelId="{8D8A5653-2FED-4618-B2A0-85AB66179811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19 settembre 1985 a Siena, Italia, per un ictus</a:t>
          </a:r>
          <a:endParaRPr lang="en-US" dirty="0"/>
        </a:p>
      </dgm:t>
    </dgm:pt>
    <dgm:pt modelId="{A3E0A829-4F74-4239-B602-C81F2ADE1813}" type="parTrans" cxnId="{5379478D-E5B5-4DE4-92BF-BC641C74871D}">
      <dgm:prSet/>
      <dgm:spPr/>
      <dgm:t>
        <a:bodyPr/>
        <a:lstStyle/>
        <a:p>
          <a:endParaRPr lang="en-US"/>
        </a:p>
      </dgm:t>
    </dgm:pt>
    <dgm:pt modelId="{F9764551-D698-46A5-8DDC-F0DB197B2172}" type="sibTrans" cxnId="{5379478D-E5B5-4DE4-92BF-BC641C74871D}">
      <dgm:prSet/>
      <dgm:spPr/>
      <dgm:t>
        <a:bodyPr/>
        <a:lstStyle/>
        <a:p>
          <a:endParaRPr lang="en-US"/>
        </a:p>
      </dgm:t>
    </dgm:pt>
    <dgm:pt modelId="{A2F1EB09-1326-4629-8481-A0F890455ACF}">
      <dgm:prSet/>
      <dgm:spPr>
        <a:solidFill>
          <a:srgbClr val="7030A0"/>
        </a:solidFill>
      </dgm:spPr>
      <dgm:t>
        <a:bodyPr/>
        <a:lstStyle/>
        <a:p>
          <a:r>
            <a:rPr lang="it-IT"/>
            <a:t>Eredità Letteraria:</a:t>
          </a:r>
          <a:endParaRPr lang="en-US"/>
        </a:p>
      </dgm:t>
    </dgm:pt>
    <dgm:pt modelId="{E760A378-69AE-4641-AB54-AEC9EAE734CD}" type="parTrans" cxnId="{D07F19AF-9209-46F4-B546-DDCB221B32B4}">
      <dgm:prSet/>
      <dgm:spPr/>
      <dgm:t>
        <a:bodyPr/>
        <a:lstStyle/>
        <a:p>
          <a:endParaRPr lang="en-US"/>
        </a:p>
      </dgm:t>
    </dgm:pt>
    <dgm:pt modelId="{06DC029B-EE18-424A-BF37-D34AE8EBAB15}" type="sibTrans" cxnId="{D07F19AF-9209-46F4-B546-DDCB221B32B4}">
      <dgm:prSet/>
      <dgm:spPr/>
      <dgm:t>
        <a:bodyPr/>
        <a:lstStyle/>
        <a:p>
          <a:endParaRPr lang="en-US"/>
        </a:p>
      </dgm:t>
    </dgm:pt>
    <dgm:pt modelId="{072FE365-F85D-4096-B969-B872F139AFB7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Rilevante per la combinazione di fantasia, ingegno formale e profondità filosofica.</a:t>
          </a:r>
          <a:endParaRPr lang="en-US" dirty="0"/>
        </a:p>
      </dgm:t>
    </dgm:pt>
    <dgm:pt modelId="{6F5E6CF1-C43F-4A20-B7B0-65425C6D8B63}" type="parTrans" cxnId="{A66CE1F7-A6DC-4599-BF86-DB16753AE097}">
      <dgm:prSet/>
      <dgm:spPr/>
      <dgm:t>
        <a:bodyPr/>
        <a:lstStyle/>
        <a:p>
          <a:endParaRPr lang="en-US"/>
        </a:p>
      </dgm:t>
    </dgm:pt>
    <dgm:pt modelId="{93027F30-8FE8-49BE-B667-9C0F71921932}" type="sibTrans" cxnId="{A66CE1F7-A6DC-4599-BF86-DB16753AE097}">
      <dgm:prSet/>
      <dgm:spPr/>
      <dgm:t>
        <a:bodyPr/>
        <a:lstStyle/>
        <a:p>
          <a:endParaRPr lang="en-US"/>
        </a:p>
      </dgm:t>
    </dgm:pt>
    <dgm:pt modelId="{2D0777D9-7A38-458A-98C2-7555BB51D725}" type="pres">
      <dgm:prSet presAssocID="{19F7D126-6FD7-4B22-B2A0-1C4736F1BF7E}" presName="diagram" presStyleCnt="0">
        <dgm:presLayoutVars>
          <dgm:dir/>
          <dgm:resizeHandles val="exact"/>
        </dgm:presLayoutVars>
      </dgm:prSet>
      <dgm:spPr/>
    </dgm:pt>
    <dgm:pt modelId="{9898D6C6-3F72-455D-865C-331C658AFF41}" type="pres">
      <dgm:prSet presAssocID="{98AE5C40-F941-415A-9DF0-72951928AFEC}" presName="node" presStyleLbl="node1" presStyleIdx="0" presStyleCnt="7">
        <dgm:presLayoutVars>
          <dgm:bulletEnabled val="1"/>
        </dgm:presLayoutVars>
      </dgm:prSet>
      <dgm:spPr/>
    </dgm:pt>
    <dgm:pt modelId="{8C518580-C066-4ED6-9C20-5E5D9AC9893B}" type="pres">
      <dgm:prSet presAssocID="{7C252DCE-4DB1-486B-91F0-633B132978CA}" presName="sibTrans" presStyleCnt="0"/>
      <dgm:spPr/>
    </dgm:pt>
    <dgm:pt modelId="{7C0F7915-2F5A-40D8-8D8E-6E23B046E933}" type="pres">
      <dgm:prSet presAssocID="{8F926F5D-3000-4D86-9D33-797951C10385}" presName="node" presStyleLbl="node1" presStyleIdx="1" presStyleCnt="7">
        <dgm:presLayoutVars>
          <dgm:bulletEnabled val="1"/>
        </dgm:presLayoutVars>
      </dgm:prSet>
      <dgm:spPr/>
    </dgm:pt>
    <dgm:pt modelId="{E6C95F83-73CE-4336-9917-32597062279D}" type="pres">
      <dgm:prSet presAssocID="{03141979-8E0E-4EB8-B03C-91BC897E43EF}" presName="sibTrans" presStyleCnt="0"/>
      <dgm:spPr/>
    </dgm:pt>
    <dgm:pt modelId="{44556B98-C8CE-40C5-9C81-5BCAFBBA4326}" type="pres">
      <dgm:prSet presAssocID="{0F8F5111-C271-4E07-8F62-B2D9594C2C76}" presName="node" presStyleLbl="node1" presStyleIdx="2" presStyleCnt="7">
        <dgm:presLayoutVars>
          <dgm:bulletEnabled val="1"/>
        </dgm:presLayoutVars>
      </dgm:prSet>
      <dgm:spPr/>
    </dgm:pt>
    <dgm:pt modelId="{883BB01E-FF10-4C46-8982-20B17742B113}" type="pres">
      <dgm:prSet presAssocID="{3888B5A5-B9D9-4585-86FA-E1E654689331}" presName="sibTrans" presStyleCnt="0"/>
      <dgm:spPr/>
    </dgm:pt>
    <dgm:pt modelId="{C86E8F3F-8D8F-42F6-B502-1A1402769CEC}" type="pres">
      <dgm:prSet presAssocID="{55E231F8-F089-4729-97A3-0829F4828220}" presName="node" presStyleLbl="node1" presStyleIdx="3" presStyleCnt="7">
        <dgm:presLayoutVars>
          <dgm:bulletEnabled val="1"/>
        </dgm:presLayoutVars>
      </dgm:prSet>
      <dgm:spPr/>
    </dgm:pt>
    <dgm:pt modelId="{F08F87F1-FC39-4EE1-B766-AF15A6C855C5}" type="pres">
      <dgm:prSet presAssocID="{57C0FA2B-ED9C-4006-8159-404842E49477}" presName="sibTrans" presStyleCnt="0"/>
      <dgm:spPr/>
    </dgm:pt>
    <dgm:pt modelId="{759556BE-5B39-431F-A85D-C44D32F0223C}" type="pres">
      <dgm:prSet presAssocID="{DBB8A119-F263-42BE-9751-E8EF7EC7439A}" presName="node" presStyleLbl="node1" presStyleIdx="4" presStyleCnt="7">
        <dgm:presLayoutVars>
          <dgm:bulletEnabled val="1"/>
        </dgm:presLayoutVars>
      </dgm:prSet>
      <dgm:spPr/>
    </dgm:pt>
    <dgm:pt modelId="{FF31C818-50EA-4A7D-A84F-370B3006B498}" type="pres">
      <dgm:prSet presAssocID="{618E70C6-91FC-4C08-A870-A21690A9FEBC}" presName="sibTrans" presStyleCnt="0"/>
      <dgm:spPr/>
    </dgm:pt>
    <dgm:pt modelId="{0534141F-AA41-49B8-AA2B-29270C51DF34}" type="pres">
      <dgm:prSet presAssocID="{8A1EA1C5-3F8F-48B0-93DE-EED84FB5099A}" presName="node" presStyleLbl="node1" presStyleIdx="5" presStyleCnt="7">
        <dgm:presLayoutVars>
          <dgm:bulletEnabled val="1"/>
        </dgm:presLayoutVars>
      </dgm:prSet>
      <dgm:spPr/>
    </dgm:pt>
    <dgm:pt modelId="{2C3F13E2-E6A4-461E-B011-D1163F89E737}" type="pres">
      <dgm:prSet presAssocID="{3CDF1407-77F5-4102-8793-7C71B583B326}" presName="sibTrans" presStyleCnt="0"/>
      <dgm:spPr/>
    </dgm:pt>
    <dgm:pt modelId="{9D76DEBB-5116-4DB2-9624-26A1FA921B30}" type="pres">
      <dgm:prSet presAssocID="{A2F1EB09-1326-4629-8481-A0F890455ACF}" presName="node" presStyleLbl="node1" presStyleIdx="6" presStyleCnt="7">
        <dgm:presLayoutVars>
          <dgm:bulletEnabled val="1"/>
        </dgm:presLayoutVars>
      </dgm:prSet>
      <dgm:spPr/>
    </dgm:pt>
  </dgm:ptLst>
  <dgm:cxnLst>
    <dgm:cxn modelId="{5919F50D-C9E6-462D-9F8E-03E09D203797}" type="presOf" srcId="{98AE5C40-F941-415A-9DF0-72951928AFEC}" destId="{9898D6C6-3F72-455D-865C-331C658AFF41}" srcOrd="0" destOrd="0" presId="urn:microsoft.com/office/officeart/2005/8/layout/default"/>
    <dgm:cxn modelId="{289F3B14-DDFB-4AAD-9C6B-CD0B066F3269}" type="presOf" srcId="{8A1EA1C5-3F8F-48B0-93DE-EED84FB5099A}" destId="{0534141F-AA41-49B8-AA2B-29270C51DF34}" srcOrd="0" destOrd="0" presId="urn:microsoft.com/office/officeart/2005/8/layout/default"/>
    <dgm:cxn modelId="{DBC39A15-273E-44E3-BB15-82DC253D9E96}" srcId="{DBB8A119-F263-42BE-9751-E8EF7EC7439A}" destId="{70BC4994-7A42-4543-B3C5-10C6EC07B576}" srcOrd="0" destOrd="0" parTransId="{58F3E191-5407-4634-9FB4-0A5C4D24D716}" sibTransId="{8B8775B1-EEE0-4DD2-A886-E4F72DAB1062}"/>
    <dgm:cxn modelId="{2D71051B-C4EC-4322-BA7A-185FFBB11DAA}" srcId="{19F7D126-6FD7-4B22-B2A0-1C4736F1BF7E}" destId="{8F926F5D-3000-4D86-9D33-797951C10385}" srcOrd="1" destOrd="0" parTransId="{B4C3C4EE-6C2A-47B6-9B01-84CBFCDE416E}" sibTransId="{03141979-8E0E-4EB8-B03C-91BC897E43EF}"/>
    <dgm:cxn modelId="{46BEC61B-DC79-42FC-B7D9-ABB9625732BE}" srcId="{DBB8A119-F263-42BE-9751-E8EF7EC7439A}" destId="{E4977BBD-B92E-49A8-B344-97FB2B4AEC05}" srcOrd="1" destOrd="0" parTransId="{EC1247DB-F6CA-45E6-A5DA-EE10306145A4}" sibTransId="{8A32A5A3-B151-41CA-ACCA-5FBB06F2D57A}"/>
    <dgm:cxn modelId="{48072227-EAFE-4035-BE73-41DA0E3C10DD}" type="presOf" srcId="{DBB8A119-F263-42BE-9751-E8EF7EC7439A}" destId="{759556BE-5B39-431F-A85D-C44D32F0223C}" srcOrd="0" destOrd="0" presId="urn:microsoft.com/office/officeart/2005/8/layout/default"/>
    <dgm:cxn modelId="{06FBBC29-41B7-4C44-B339-456D20D1032F}" srcId="{19F7D126-6FD7-4B22-B2A0-1C4736F1BF7E}" destId="{0F8F5111-C271-4E07-8F62-B2D9594C2C76}" srcOrd="2" destOrd="0" parTransId="{CA101391-811A-4B4F-B960-8FEB895FFED9}" sibTransId="{3888B5A5-B9D9-4585-86FA-E1E654689331}"/>
    <dgm:cxn modelId="{7A0B902B-A6FA-418D-8A35-A34BF0257FC3}" type="presOf" srcId="{0F8F5111-C271-4E07-8F62-B2D9594C2C76}" destId="{44556B98-C8CE-40C5-9C81-5BCAFBBA4326}" srcOrd="0" destOrd="0" presId="urn:microsoft.com/office/officeart/2005/8/layout/default"/>
    <dgm:cxn modelId="{0425E63B-CDBE-4A6B-A154-5B70F01C47FB}" type="presOf" srcId="{681D31B7-E758-47F3-BDEA-F830DBB7C6AD}" destId="{44556B98-C8CE-40C5-9C81-5BCAFBBA4326}" srcOrd="0" destOrd="2" presId="urn:microsoft.com/office/officeart/2005/8/layout/default"/>
    <dgm:cxn modelId="{8AE6353D-29B1-468F-B13D-A251D18FD2F9}" srcId="{19F7D126-6FD7-4B22-B2A0-1C4736F1BF7E}" destId="{DBB8A119-F263-42BE-9751-E8EF7EC7439A}" srcOrd="4" destOrd="0" parTransId="{1720DF11-37F4-4C77-82C0-822D93F248A7}" sibTransId="{618E70C6-91FC-4C08-A870-A21690A9FEBC}"/>
    <dgm:cxn modelId="{13F63C5E-7A12-47B1-AF5B-6CACDBCD8E77}" type="presOf" srcId="{55E231F8-F089-4729-97A3-0829F4828220}" destId="{C86E8F3F-8D8F-42F6-B502-1A1402769CEC}" srcOrd="0" destOrd="0" presId="urn:microsoft.com/office/officeart/2005/8/layout/default"/>
    <dgm:cxn modelId="{E4B0C065-2465-4236-9EE0-F745B9406FFA}" type="presOf" srcId="{70BC4994-7A42-4543-B3C5-10C6EC07B576}" destId="{759556BE-5B39-431F-A85D-C44D32F0223C}" srcOrd="0" destOrd="1" presId="urn:microsoft.com/office/officeart/2005/8/layout/default"/>
    <dgm:cxn modelId="{D3C11C4B-1342-4178-AAD9-BD0BCDDC78FD}" srcId="{0F8F5111-C271-4E07-8F62-B2D9594C2C76}" destId="{CE7B0687-3177-4BA2-8D31-5E7EEE98835B}" srcOrd="0" destOrd="0" parTransId="{54E15459-9B73-47ED-BA8C-BA6079DEC259}" sibTransId="{FA64B2D8-7591-4C8B-A6A4-E17DC2269C44}"/>
    <dgm:cxn modelId="{E4D4494F-71CC-4882-BA4D-61B14DB18C76}" type="presOf" srcId="{8D8A5653-2FED-4618-B2A0-85AB66179811}" destId="{0534141F-AA41-49B8-AA2B-29270C51DF34}" srcOrd="0" destOrd="1" presId="urn:microsoft.com/office/officeart/2005/8/layout/default"/>
    <dgm:cxn modelId="{C3AC774F-9EA7-4E2F-8708-19D9E813E5BE}" type="presOf" srcId="{A2F1EB09-1326-4629-8481-A0F890455ACF}" destId="{9D76DEBB-5116-4DB2-9624-26A1FA921B30}" srcOrd="0" destOrd="0" presId="urn:microsoft.com/office/officeart/2005/8/layout/default"/>
    <dgm:cxn modelId="{C5C92A51-A534-4F13-B4CF-D5D01816499B}" type="presOf" srcId="{19F7D126-6FD7-4B22-B2A0-1C4736F1BF7E}" destId="{2D0777D9-7A38-458A-98C2-7555BB51D725}" srcOrd="0" destOrd="0" presId="urn:microsoft.com/office/officeart/2005/8/layout/default"/>
    <dgm:cxn modelId="{45482555-823A-412D-9886-1E4E2A67322A}" type="presOf" srcId="{E4977BBD-B92E-49A8-B344-97FB2B4AEC05}" destId="{759556BE-5B39-431F-A85D-C44D32F0223C}" srcOrd="0" destOrd="2" presId="urn:microsoft.com/office/officeart/2005/8/layout/default"/>
    <dgm:cxn modelId="{FD1A3675-A719-4ECA-ADB4-72FFF37D79E2}" srcId="{DBB8A119-F263-42BE-9751-E8EF7EC7439A}" destId="{A2F6D40D-EA41-42B8-85C1-391DE34B4CAA}" srcOrd="2" destOrd="0" parTransId="{E60CC2B9-47A0-4B6C-9C85-E4DD8A087F98}" sibTransId="{02B4A383-B232-4237-A5E8-4868E12E2689}"/>
    <dgm:cxn modelId="{CF67D776-388E-4147-B605-21778E4B81DE}" srcId="{55E231F8-F089-4729-97A3-0829F4828220}" destId="{6D39566D-E0CF-4CB7-AEB0-61A026FE3D9B}" srcOrd="1" destOrd="0" parTransId="{68A2DC68-ABEA-45D1-BD6F-425C0E40F977}" sibTransId="{32F36557-505B-4C6A-A244-B5A71E30D292}"/>
    <dgm:cxn modelId="{52590E58-2330-4096-84BF-CD20CEC18D79}" srcId="{55E231F8-F089-4729-97A3-0829F4828220}" destId="{6DC4355B-C16F-4759-AB92-EBE99F043A71}" srcOrd="0" destOrd="0" parTransId="{6F49FF21-A491-4F8C-B561-2583EFDDC98D}" sibTransId="{F684750C-1B87-4331-88FB-C575310C90DA}"/>
    <dgm:cxn modelId="{8FC7005A-4D19-480B-A832-A22DF9F36B1C}" type="presOf" srcId="{6DC4355B-C16F-4759-AB92-EBE99F043A71}" destId="{C86E8F3F-8D8F-42F6-B502-1A1402769CEC}" srcOrd="0" destOrd="1" presId="urn:microsoft.com/office/officeart/2005/8/layout/default"/>
    <dgm:cxn modelId="{2345067C-6490-4EDC-86D0-301F1F152DF0}" srcId="{0F8F5111-C271-4E07-8F62-B2D9594C2C76}" destId="{681D31B7-E758-47F3-BDEA-F830DBB7C6AD}" srcOrd="1" destOrd="0" parTransId="{D4838F0D-A619-4A37-8F71-7A355365D0E9}" sibTransId="{D690D249-0BF5-4F9F-9DE2-34C2025489B8}"/>
    <dgm:cxn modelId="{CCABA07D-7CB7-485C-B550-F1A1B18A4784}" srcId="{19F7D126-6FD7-4B22-B2A0-1C4736F1BF7E}" destId="{98AE5C40-F941-415A-9DF0-72951928AFEC}" srcOrd="0" destOrd="0" parTransId="{4323D098-BB37-4197-A34E-0BF416212404}" sibTransId="{7C252DCE-4DB1-486B-91F0-633B132978CA}"/>
    <dgm:cxn modelId="{F1D71B8A-DFBD-482C-ACEB-A4B5E8663C21}" type="presOf" srcId="{8F926F5D-3000-4D86-9D33-797951C10385}" destId="{7C0F7915-2F5A-40D8-8D8E-6E23B046E933}" srcOrd="0" destOrd="0" presId="urn:microsoft.com/office/officeart/2005/8/layout/default"/>
    <dgm:cxn modelId="{5379478D-E5B5-4DE4-92BF-BC641C74871D}" srcId="{8A1EA1C5-3F8F-48B0-93DE-EED84FB5099A}" destId="{8D8A5653-2FED-4618-B2A0-85AB66179811}" srcOrd="0" destOrd="0" parTransId="{A3E0A829-4F74-4239-B602-C81F2ADE1813}" sibTransId="{F9764551-D698-46A5-8DDC-F0DB197B2172}"/>
    <dgm:cxn modelId="{47280A91-EE57-4BC6-B037-31C004119C5C}" type="presOf" srcId="{072FE365-F85D-4096-B969-B872F139AFB7}" destId="{9D76DEBB-5116-4DB2-9624-26A1FA921B30}" srcOrd="0" destOrd="1" presId="urn:microsoft.com/office/officeart/2005/8/layout/default"/>
    <dgm:cxn modelId="{D5535493-52CA-4D24-876E-932853CEC8F0}" type="presOf" srcId="{6D39566D-E0CF-4CB7-AEB0-61A026FE3D9B}" destId="{C86E8F3F-8D8F-42F6-B502-1A1402769CEC}" srcOrd="0" destOrd="2" presId="urn:microsoft.com/office/officeart/2005/8/layout/default"/>
    <dgm:cxn modelId="{0B843B9A-6DC7-4EC3-A598-DE913E3E63F7}" type="presOf" srcId="{A2F6D40D-EA41-42B8-85C1-391DE34B4CAA}" destId="{759556BE-5B39-431F-A85D-C44D32F0223C}" srcOrd="0" destOrd="3" presId="urn:microsoft.com/office/officeart/2005/8/layout/default"/>
    <dgm:cxn modelId="{D07F19AF-9209-46F4-B546-DDCB221B32B4}" srcId="{19F7D126-6FD7-4B22-B2A0-1C4736F1BF7E}" destId="{A2F1EB09-1326-4629-8481-A0F890455ACF}" srcOrd="6" destOrd="0" parTransId="{E760A378-69AE-4641-AB54-AEC9EAE734CD}" sibTransId="{06DC029B-EE18-424A-BF37-D34AE8EBAB15}"/>
    <dgm:cxn modelId="{28A211F0-B276-45E3-BEB7-CC13F20696BA}" type="presOf" srcId="{CE7B0687-3177-4BA2-8D31-5E7EEE98835B}" destId="{44556B98-C8CE-40C5-9C81-5BCAFBBA4326}" srcOrd="0" destOrd="1" presId="urn:microsoft.com/office/officeart/2005/8/layout/default"/>
    <dgm:cxn modelId="{BB756BF6-73BB-4E5A-8E69-4899C7E4C0AB}" srcId="{19F7D126-6FD7-4B22-B2A0-1C4736F1BF7E}" destId="{55E231F8-F089-4729-97A3-0829F4828220}" srcOrd="3" destOrd="0" parTransId="{E98A6316-9A5E-4D1C-8DAC-77A28FEB5F50}" sibTransId="{57C0FA2B-ED9C-4006-8159-404842E49477}"/>
    <dgm:cxn modelId="{A66CE1F7-A6DC-4599-BF86-DB16753AE097}" srcId="{A2F1EB09-1326-4629-8481-A0F890455ACF}" destId="{072FE365-F85D-4096-B969-B872F139AFB7}" srcOrd="0" destOrd="0" parTransId="{6F5E6CF1-C43F-4A20-B7B0-65425C6D8B63}" sibTransId="{93027F30-8FE8-49BE-B667-9C0F71921932}"/>
    <dgm:cxn modelId="{95F3E6F9-16DE-4F8A-9648-AC3BDD9DD287}" srcId="{19F7D126-6FD7-4B22-B2A0-1C4736F1BF7E}" destId="{8A1EA1C5-3F8F-48B0-93DE-EED84FB5099A}" srcOrd="5" destOrd="0" parTransId="{11695A27-B588-4C8B-9016-B9FD42662E58}" sibTransId="{3CDF1407-77F5-4102-8793-7C71B583B326}"/>
    <dgm:cxn modelId="{075D81B0-0EE1-483A-8531-ED7DCEA8A64D}" type="presParOf" srcId="{2D0777D9-7A38-458A-98C2-7555BB51D725}" destId="{9898D6C6-3F72-455D-865C-331C658AFF41}" srcOrd="0" destOrd="0" presId="urn:microsoft.com/office/officeart/2005/8/layout/default"/>
    <dgm:cxn modelId="{D27FE7B7-FCBD-4C5C-87D9-088960FBE807}" type="presParOf" srcId="{2D0777D9-7A38-458A-98C2-7555BB51D725}" destId="{8C518580-C066-4ED6-9C20-5E5D9AC9893B}" srcOrd="1" destOrd="0" presId="urn:microsoft.com/office/officeart/2005/8/layout/default"/>
    <dgm:cxn modelId="{EB729171-E85C-4DB2-A9B2-BB0567132BEC}" type="presParOf" srcId="{2D0777D9-7A38-458A-98C2-7555BB51D725}" destId="{7C0F7915-2F5A-40D8-8D8E-6E23B046E933}" srcOrd="2" destOrd="0" presId="urn:microsoft.com/office/officeart/2005/8/layout/default"/>
    <dgm:cxn modelId="{64DA6042-E396-433E-834D-6026895AB5D5}" type="presParOf" srcId="{2D0777D9-7A38-458A-98C2-7555BB51D725}" destId="{E6C95F83-73CE-4336-9917-32597062279D}" srcOrd="3" destOrd="0" presId="urn:microsoft.com/office/officeart/2005/8/layout/default"/>
    <dgm:cxn modelId="{7AF2F445-8749-447F-A21E-9D2E962A2D42}" type="presParOf" srcId="{2D0777D9-7A38-458A-98C2-7555BB51D725}" destId="{44556B98-C8CE-40C5-9C81-5BCAFBBA4326}" srcOrd="4" destOrd="0" presId="urn:microsoft.com/office/officeart/2005/8/layout/default"/>
    <dgm:cxn modelId="{C46812C4-6357-418C-80F9-1AAA74041D7A}" type="presParOf" srcId="{2D0777D9-7A38-458A-98C2-7555BB51D725}" destId="{883BB01E-FF10-4C46-8982-20B17742B113}" srcOrd="5" destOrd="0" presId="urn:microsoft.com/office/officeart/2005/8/layout/default"/>
    <dgm:cxn modelId="{FDC0D1E8-CFD8-4D11-9691-3A022320EB1E}" type="presParOf" srcId="{2D0777D9-7A38-458A-98C2-7555BB51D725}" destId="{C86E8F3F-8D8F-42F6-B502-1A1402769CEC}" srcOrd="6" destOrd="0" presId="urn:microsoft.com/office/officeart/2005/8/layout/default"/>
    <dgm:cxn modelId="{5C2265E0-C611-498B-A920-E24B62E27CAC}" type="presParOf" srcId="{2D0777D9-7A38-458A-98C2-7555BB51D725}" destId="{F08F87F1-FC39-4EE1-B766-AF15A6C855C5}" srcOrd="7" destOrd="0" presId="urn:microsoft.com/office/officeart/2005/8/layout/default"/>
    <dgm:cxn modelId="{169581FF-28F1-4312-8254-4853716526DF}" type="presParOf" srcId="{2D0777D9-7A38-458A-98C2-7555BB51D725}" destId="{759556BE-5B39-431F-A85D-C44D32F0223C}" srcOrd="8" destOrd="0" presId="urn:microsoft.com/office/officeart/2005/8/layout/default"/>
    <dgm:cxn modelId="{F597D22B-B7BD-4F2D-8E02-7F4B0CA867DC}" type="presParOf" srcId="{2D0777D9-7A38-458A-98C2-7555BB51D725}" destId="{FF31C818-50EA-4A7D-A84F-370B3006B498}" srcOrd="9" destOrd="0" presId="urn:microsoft.com/office/officeart/2005/8/layout/default"/>
    <dgm:cxn modelId="{738E87D7-28B0-49F6-B79B-AACE38F1B13C}" type="presParOf" srcId="{2D0777D9-7A38-458A-98C2-7555BB51D725}" destId="{0534141F-AA41-49B8-AA2B-29270C51DF34}" srcOrd="10" destOrd="0" presId="urn:microsoft.com/office/officeart/2005/8/layout/default"/>
    <dgm:cxn modelId="{2F84CFD2-BF32-4389-8079-11D4D2E4AC2F}" type="presParOf" srcId="{2D0777D9-7A38-458A-98C2-7555BB51D725}" destId="{2C3F13E2-E6A4-461E-B011-D1163F89E737}" srcOrd="11" destOrd="0" presId="urn:microsoft.com/office/officeart/2005/8/layout/default"/>
    <dgm:cxn modelId="{B8B81402-3855-45F8-BDD6-3BBB580624EA}" type="presParOf" srcId="{2D0777D9-7A38-458A-98C2-7555BB51D725}" destId="{9D76DEBB-5116-4DB2-9624-26A1FA921B3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2DC3D8-2A2E-4FBD-9B73-46F90A539FA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1BCF84-CCE3-4F16-A469-4421037D056B}">
      <dgm:prSet/>
      <dgm:spPr/>
      <dgm:t>
        <a:bodyPr/>
        <a:lstStyle/>
        <a:p>
          <a:r>
            <a:rPr lang="it-IT" b="1" dirty="0"/>
            <a:t>Panoramica del libro</a:t>
          </a:r>
          <a:r>
            <a:rPr lang="it-IT" dirty="0"/>
            <a:t>:</a:t>
          </a:r>
        </a:p>
        <a:p>
          <a:r>
            <a:rPr lang="it-IT" dirty="0"/>
            <a:t>Introduzione generale del libro e dell’autore</a:t>
          </a:r>
          <a:endParaRPr lang="en-US" dirty="0"/>
        </a:p>
      </dgm:t>
    </dgm:pt>
    <dgm:pt modelId="{F503A66A-AAB3-456A-A0AF-996219AE05DD}" type="parTrans" cxnId="{8CA28F5B-3F05-4922-A5C3-ADF0C8E73088}">
      <dgm:prSet/>
      <dgm:spPr/>
      <dgm:t>
        <a:bodyPr/>
        <a:lstStyle/>
        <a:p>
          <a:endParaRPr lang="en-US"/>
        </a:p>
      </dgm:t>
    </dgm:pt>
    <dgm:pt modelId="{C8C7646C-A5E1-49EA-A6D0-543DE8ED7590}" type="sibTrans" cxnId="{8CA28F5B-3F05-4922-A5C3-ADF0C8E73088}">
      <dgm:prSet/>
      <dgm:spPr/>
      <dgm:t>
        <a:bodyPr/>
        <a:lstStyle/>
        <a:p>
          <a:endParaRPr lang="en-US"/>
        </a:p>
      </dgm:t>
    </dgm:pt>
    <dgm:pt modelId="{758FA790-8A62-4636-813B-BBC06F970DBD}">
      <dgm:prSet/>
      <dgm:spPr/>
      <dgm:t>
        <a:bodyPr/>
        <a:lstStyle/>
        <a:p>
          <a:r>
            <a:rPr lang="it-IT" b="1" dirty="0"/>
            <a:t>Panoramica del viaggio di Marco Polo:</a:t>
          </a:r>
        </a:p>
        <a:p>
          <a:r>
            <a:rPr lang="it-IT" dirty="0"/>
            <a:t>Visualizzazione del percorso di Marco Polo tra le diverse città, evidenziandone l'aspetto di "Le città e il cielo."</a:t>
          </a:r>
          <a:endParaRPr lang="en-US" dirty="0"/>
        </a:p>
      </dgm:t>
    </dgm:pt>
    <dgm:pt modelId="{C74CFE09-EDC8-492A-964C-6596996E1374}" type="parTrans" cxnId="{341723CD-AAF1-4B66-8113-760C07269B23}">
      <dgm:prSet/>
      <dgm:spPr/>
      <dgm:t>
        <a:bodyPr/>
        <a:lstStyle/>
        <a:p>
          <a:endParaRPr lang="en-US"/>
        </a:p>
      </dgm:t>
    </dgm:pt>
    <dgm:pt modelId="{C522898D-40D6-4CA0-8FD7-60F9F0768754}" type="sibTrans" cxnId="{341723CD-AAF1-4B66-8113-760C07269B23}">
      <dgm:prSet/>
      <dgm:spPr/>
      <dgm:t>
        <a:bodyPr/>
        <a:lstStyle/>
        <a:p>
          <a:endParaRPr lang="en-US"/>
        </a:p>
      </dgm:t>
    </dgm:pt>
    <dgm:pt modelId="{0766678D-367F-40C5-B4A7-7E295B7702D2}">
      <dgm:prSet/>
      <dgm:spPr/>
      <dgm:t>
        <a:bodyPr/>
        <a:lstStyle/>
        <a:p>
          <a:r>
            <a:rPr lang="it-IT" b="1" dirty="0"/>
            <a:t>Approfondimento su </a:t>
          </a:r>
          <a:r>
            <a:rPr lang="it-IT" b="1" dirty="0" err="1"/>
            <a:t>Perinzia</a:t>
          </a:r>
          <a:r>
            <a:rPr lang="it-IT" b="1" dirty="0"/>
            <a:t>:</a:t>
          </a:r>
        </a:p>
        <a:p>
          <a:r>
            <a:rPr lang="it-IT" dirty="0"/>
            <a:t>Focalizzazione specifica sulla città di </a:t>
          </a:r>
          <a:r>
            <a:rPr lang="it-IT" dirty="0" err="1"/>
            <a:t>Perinzia</a:t>
          </a:r>
          <a:r>
            <a:rPr lang="it-IT" dirty="0"/>
            <a:t>.</a:t>
          </a:r>
        </a:p>
        <a:p>
          <a:r>
            <a:rPr lang="it-IT" dirty="0"/>
            <a:t>Dettagli sull'approccio unico di Marco Polo a </a:t>
          </a:r>
          <a:r>
            <a:rPr lang="it-IT" dirty="0" err="1"/>
            <a:t>Perinzia</a:t>
          </a:r>
          <a:r>
            <a:rPr lang="it-IT" dirty="0"/>
            <a:t>, con un'esplorazione più dettagliata delle sue caratteristiche particolari.</a:t>
          </a:r>
          <a:endParaRPr lang="en-US" dirty="0"/>
        </a:p>
      </dgm:t>
    </dgm:pt>
    <dgm:pt modelId="{3A20520A-0A66-4759-A584-B1585E78F4CB}" type="sibTrans" cxnId="{799F9726-0C59-45A7-B30A-31189D00A3E7}">
      <dgm:prSet/>
      <dgm:spPr/>
      <dgm:t>
        <a:bodyPr/>
        <a:lstStyle/>
        <a:p>
          <a:endParaRPr lang="en-US"/>
        </a:p>
      </dgm:t>
    </dgm:pt>
    <dgm:pt modelId="{97D5A0FD-3DE6-477C-8659-E6F598FA8871}" type="parTrans" cxnId="{799F9726-0C59-45A7-B30A-31189D00A3E7}">
      <dgm:prSet/>
      <dgm:spPr/>
      <dgm:t>
        <a:bodyPr/>
        <a:lstStyle/>
        <a:p>
          <a:endParaRPr lang="en-US"/>
        </a:p>
      </dgm:t>
    </dgm:pt>
    <dgm:pt modelId="{8B684B8B-FBDD-4E6F-8F31-D5E452942F66}">
      <dgm:prSet/>
      <dgm:spPr/>
      <dgm:t>
        <a:bodyPr/>
        <a:lstStyle/>
        <a:p>
          <a:r>
            <a:rPr lang="it-IT" b="1" dirty="0"/>
            <a:t>Panoramica cornice:</a:t>
          </a:r>
          <a:endParaRPr lang="it-IT" dirty="0"/>
        </a:p>
        <a:p>
          <a:r>
            <a:rPr lang="it-IT" dirty="0"/>
            <a:t>L’incontro con l’imperatore</a:t>
          </a:r>
          <a:endParaRPr lang="en-US" dirty="0"/>
        </a:p>
      </dgm:t>
    </dgm:pt>
    <dgm:pt modelId="{1D54059E-F8B1-4176-8D63-384A0A92F7F8}" type="parTrans" cxnId="{03ECFC18-00E7-4AF3-B1C4-DB66E46440C9}">
      <dgm:prSet/>
      <dgm:spPr/>
      <dgm:t>
        <a:bodyPr/>
        <a:lstStyle/>
        <a:p>
          <a:endParaRPr lang="it-CH"/>
        </a:p>
      </dgm:t>
    </dgm:pt>
    <dgm:pt modelId="{22F59060-5A1C-42F7-84C4-F875EDBC641E}" type="sibTrans" cxnId="{03ECFC18-00E7-4AF3-B1C4-DB66E46440C9}">
      <dgm:prSet/>
      <dgm:spPr/>
      <dgm:t>
        <a:bodyPr/>
        <a:lstStyle/>
        <a:p>
          <a:endParaRPr lang="it-CH"/>
        </a:p>
      </dgm:t>
    </dgm:pt>
    <dgm:pt modelId="{116F8694-584C-4E6C-9BFA-D88AFC0B22F1}" type="pres">
      <dgm:prSet presAssocID="{7F2DC3D8-2A2E-4FBD-9B73-46F90A539FAA}" presName="Name0" presStyleCnt="0">
        <dgm:presLayoutVars>
          <dgm:dir/>
          <dgm:resizeHandles val="exact"/>
        </dgm:presLayoutVars>
      </dgm:prSet>
      <dgm:spPr/>
    </dgm:pt>
    <dgm:pt modelId="{A57046FD-3B5B-4EE6-9E4E-33FB5C6045ED}" type="pres">
      <dgm:prSet presAssocID="{341BCF84-CCE3-4F16-A469-4421037D056B}" presName="node" presStyleLbl="node1" presStyleIdx="0" presStyleCnt="4">
        <dgm:presLayoutVars>
          <dgm:bulletEnabled val="1"/>
        </dgm:presLayoutVars>
      </dgm:prSet>
      <dgm:spPr/>
    </dgm:pt>
    <dgm:pt modelId="{085D259D-F3AF-4096-AEAB-941689A62B03}" type="pres">
      <dgm:prSet presAssocID="{C8C7646C-A5E1-49EA-A6D0-543DE8ED7590}" presName="sibTrans" presStyleLbl="sibTrans1D1" presStyleIdx="0" presStyleCnt="3"/>
      <dgm:spPr/>
    </dgm:pt>
    <dgm:pt modelId="{7FDA32E9-6928-4165-8D2A-8A6A87302E2F}" type="pres">
      <dgm:prSet presAssocID="{C8C7646C-A5E1-49EA-A6D0-543DE8ED7590}" presName="connectorText" presStyleLbl="sibTrans1D1" presStyleIdx="0" presStyleCnt="3"/>
      <dgm:spPr/>
    </dgm:pt>
    <dgm:pt modelId="{385DA9AA-135C-4104-AB4A-78CA9B5250D9}" type="pres">
      <dgm:prSet presAssocID="{8B684B8B-FBDD-4E6F-8F31-D5E452942F66}" presName="node" presStyleLbl="node1" presStyleIdx="1" presStyleCnt="4">
        <dgm:presLayoutVars>
          <dgm:bulletEnabled val="1"/>
        </dgm:presLayoutVars>
      </dgm:prSet>
      <dgm:spPr/>
    </dgm:pt>
    <dgm:pt modelId="{021AB711-6C21-4F99-A6B3-1DCAC158405D}" type="pres">
      <dgm:prSet presAssocID="{22F59060-5A1C-42F7-84C4-F875EDBC641E}" presName="sibTrans" presStyleLbl="sibTrans1D1" presStyleIdx="1" presStyleCnt="3"/>
      <dgm:spPr/>
    </dgm:pt>
    <dgm:pt modelId="{1B0DC3F5-6083-463E-BEBC-F805BE46C45D}" type="pres">
      <dgm:prSet presAssocID="{22F59060-5A1C-42F7-84C4-F875EDBC641E}" presName="connectorText" presStyleLbl="sibTrans1D1" presStyleIdx="1" presStyleCnt="3"/>
      <dgm:spPr/>
    </dgm:pt>
    <dgm:pt modelId="{B6824C9C-25DE-49C5-B332-BE35BDC5BC3E}" type="pres">
      <dgm:prSet presAssocID="{758FA790-8A62-4636-813B-BBC06F970DBD}" presName="node" presStyleLbl="node1" presStyleIdx="2" presStyleCnt="4">
        <dgm:presLayoutVars>
          <dgm:bulletEnabled val="1"/>
        </dgm:presLayoutVars>
      </dgm:prSet>
      <dgm:spPr/>
    </dgm:pt>
    <dgm:pt modelId="{C79569FE-055A-4006-94D6-572299BB6A44}" type="pres">
      <dgm:prSet presAssocID="{C522898D-40D6-4CA0-8FD7-60F9F0768754}" presName="sibTrans" presStyleLbl="sibTrans1D1" presStyleIdx="2" presStyleCnt="3"/>
      <dgm:spPr/>
    </dgm:pt>
    <dgm:pt modelId="{8D25A084-DDAC-4819-992D-80DD3202A1B4}" type="pres">
      <dgm:prSet presAssocID="{C522898D-40D6-4CA0-8FD7-60F9F0768754}" presName="connectorText" presStyleLbl="sibTrans1D1" presStyleIdx="2" presStyleCnt="3"/>
      <dgm:spPr/>
    </dgm:pt>
    <dgm:pt modelId="{B7F32D32-4674-44CC-8684-D4D4120D1DB6}" type="pres">
      <dgm:prSet presAssocID="{0766678D-367F-40C5-B4A7-7E295B7702D2}" presName="node" presStyleLbl="node1" presStyleIdx="3" presStyleCnt="4">
        <dgm:presLayoutVars>
          <dgm:bulletEnabled val="1"/>
        </dgm:presLayoutVars>
      </dgm:prSet>
      <dgm:spPr/>
    </dgm:pt>
  </dgm:ptLst>
  <dgm:cxnLst>
    <dgm:cxn modelId="{BEE5DB0B-909B-4F23-9C10-96C8CECAB391}" type="presOf" srcId="{22F59060-5A1C-42F7-84C4-F875EDBC641E}" destId="{1B0DC3F5-6083-463E-BEBC-F805BE46C45D}" srcOrd="1" destOrd="0" presId="urn:microsoft.com/office/officeart/2016/7/layout/RepeatingBendingProcessNew"/>
    <dgm:cxn modelId="{D78BA30D-E1F9-498D-A6E1-1FB62FCD9315}" type="presOf" srcId="{C522898D-40D6-4CA0-8FD7-60F9F0768754}" destId="{8D25A084-DDAC-4819-992D-80DD3202A1B4}" srcOrd="1" destOrd="0" presId="urn:microsoft.com/office/officeart/2016/7/layout/RepeatingBendingProcessNew"/>
    <dgm:cxn modelId="{03ECFC18-00E7-4AF3-B1C4-DB66E46440C9}" srcId="{7F2DC3D8-2A2E-4FBD-9B73-46F90A539FAA}" destId="{8B684B8B-FBDD-4E6F-8F31-D5E452942F66}" srcOrd="1" destOrd="0" parTransId="{1D54059E-F8B1-4176-8D63-384A0A92F7F8}" sibTransId="{22F59060-5A1C-42F7-84C4-F875EDBC641E}"/>
    <dgm:cxn modelId="{799F9726-0C59-45A7-B30A-31189D00A3E7}" srcId="{7F2DC3D8-2A2E-4FBD-9B73-46F90A539FAA}" destId="{0766678D-367F-40C5-B4A7-7E295B7702D2}" srcOrd="3" destOrd="0" parTransId="{97D5A0FD-3DE6-477C-8659-E6F598FA8871}" sibTransId="{3A20520A-0A66-4759-A584-B1585E78F4CB}"/>
    <dgm:cxn modelId="{8CA28F5B-3F05-4922-A5C3-ADF0C8E73088}" srcId="{7F2DC3D8-2A2E-4FBD-9B73-46F90A539FAA}" destId="{341BCF84-CCE3-4F16-A469-4421037D056B}" srcOrd="0" destOrd="0" parTransId="{F503A66A-AAB3-456A-A0AF-996219AE05DD}" sibTransId="{C8C7646C-A5E1-49EA-A6D0-543DE8ED7590}"/>
    <dgm:cxn modelId="{E2921C62-2FA0-4C29-8C57-0439637F5A05}" type="presOf" srcId="{0766678D-367F-40C5-B4A7-7E295B7702D2}" destId="{B7F32D32-4674-44CC-8684-D4D4120D1DB6}" srcOrd="0" destOrd="0" presId="urn:microsoft.com/office/officeart/2016/7/layout/RepeatingBendingProcessNew"/>
    <dgm:cxn modelId="{3BA86947-6177-4938-8D33-D7B9E8AFABDC}" type="presOf" srcId="{341BCF84-CCE3-4F16-A469-4421037D056B}" destId="{A57046FD-3B5B-4EE6-9E4E-33FB5C6045ED}" srcOrd="0" destOrd="0" presId="urn:microsoft.com/office/officeart/2016/7/layout/RepeatingBendingProcessNew"/>
    <dgm:cxn modelId="{1ADD474C-EFF5-47D7-8673-2BE629FEC35F}" type="presOf" srcId="{758FA790-8A62-4636-813B-BBC06F970DBD}" destId="{B6824C9C-25DE-49C5-B332-BE35BDC5BC3E}" srcOrd="0" destOrd="0" presId="urn:microsoft.com/office/officeart/2016/7/layout/RepeatingBendingProcessNew"/>
    <dgm:cxn modelId="{65179881-5794-48CC-8E4F-CCF1F7649492}" type="presOf" srcId="{7F2DC3D8-2A2E-4FBD-9B73-46F90A539FAA}" destId="{116F8694-584C-4E6C-9BFA-D88AFC0B22F1}" srcOrd="0" destOrd="0" presId="urn:microsoft.com/office/officeart/2016/7/layout/RepeatingBendingProcessNew"/>
    <dgm:cxn modelId="{86E16B83-346E-48CD-B618-656555496277}" type="presOf" srcId="{C522898D-40D6-4CA0-8FD7-60F9F0768754}" destId="{C79569FE-055A-4006-94D6-572299BB6A44}" srcOrd="0" destOrd="0" presId="urn:microsoft.com/office/officeart/2016/7/layout/RepeatingBendingProcessNew"/>
    <dgm:cxn modelId="{62086695-10CB-4B01-B7B3-954CC66BCFAB}" type="presOf" srcId="{C8C7646C-A5E1-49EA-A6D0-543DE8ED7590}" destId="{7FDA32E9-6928-4165-8D2A-8A6A87302E2F}" srcOrd="1" destOrd="0" presId="urn:microsoft.com/office/officeart/2016/7/layout/RepeatingBendingProcessNew"/>
    <dgm:cxn modelId="{864873AD-C250-4FC2-9009-8FC76021F2A0}" type="presOf" srcId="{8B684B8B-FBDD-4E6F-8F31-D5E452942F66}" destId="{385DA9AA-135C-4104-AB4A-78CA9B5250D9}" srcOrd="0" destOrd="0" presId="urn:microsoft.com/office/officeart/2016/7/layout/RepeatingBendingProcessNew"/>
    <dgm:cxn modelId="{341723CD-AAF1-4B66-8113-760C07269B23}" srcId="{7F2DC3D8-2A2E-4FBD-9B73-46F90A539FAA}" destId="{758FA790-8A62-4636-813B-BBC06F970DBD}" srcOrd="2" destOrd="0" parTransId="{C74CFE09-EDC8-492A-964C-6596996E1374}" sibTransId="{C522898D-40D6-4CA0-8FD7-60F9F0768754}"/>
    <dgm:cxn modelId="{409637E7-C624-4E78-B7A4-21A1E519F7E6}" type="presOf" srcId="{C8C7646C-A5E1-49EA-A6D0-543DE8ED7590}" destId="{085D259D-F3AF-4096-AEAB-941689A62B03}" srcOrd="0" destOrd="0" presId="urn:microsoft.com/office/officeart/2016/7/layout/RepeatingBendingProcessNew"/>
    <dgm:cxn modelId="{7C108CE8-9838-46A8-B13E-B81C697EDD12}" type="presOf" srcId="{22F59060-5A1C-42F7-84C4-F875EDBC641E}" destId="{021AB711-6C21-4F99-A6B3-1DCAC158405D}" srcOrd="0" destOrd="0" presId="urn:microsoft.com/office/officeart/2016/7/layout/RepeatingBendingProcessNew"/>
    <dgm:cxn modelId="{AF4CA70D-BACE-49FA-B32B-051DE06EF4BB}" type="presParOf" srcId="{116F8694-584C-4E6C-9BFA-D88AFC0B22F1}" destId="{A57046FD-3B5B-4EE6-9E4E-33FB5C6045ED}" srcOrd="0" destOrd="0" presId="urn:microsoft.com/office/officeart/2016/7/layout/RepeatingBendingProcessNew"/>
    <dgm:cxn modelId="{BDF2E625-668D-46ED-A9B3-806F77AAE1F9}" type="presParOf" srcId="{116F8694-584C-4E6C-9BFA-D88AFC0B22F1}" destId="{085D259D-F3AF-4096-AEAB-941689A62B03}" srcOrd="1" destOrd="0" presId="urn:microsoft.com/office/officeart/2016/7/layout/RepeatingBendingProcessNew"/>
    <dgm:cxn modelId="{5F435C17-D978-4A51-A8A1-AAD35D20EE31}" type="presParOf" srcId="{085D259D-F3AF-4096-AEAB-941689A62B03}" destId="{7FDA32E9-6928-4165-8D2A-8A6A87302E2F}" srcOrd="0" destOrd="0" presId="urn:microsoft.com/office/officeart/2016/7/layout/RepeatingBendingProcessNew"/>
    <dgm:cxn modelId="{F57A543A-D9C8-45C5-BCC8-1927B07A7B67}" type="presParOf" srcId="{116F8694-584C-4E6C-9BFA-D88AFC0B22F1}" destId="{385DA9AA-135C-4104-AB4A-78CA9B5250D9}" srcOrd="2" destOrd="0" presId="urn:microsoft.com/office/officeart/2016/7/layout/RepeatingBendingProcessNew"/>
    <dgm:cxn modelId="{CCD44240-CC6F-4B5A-B9AA-6A72B775B666}" type="presParOf" srcId="{116F8694-584C-4E6C-9BFA-D88AFC0B22F1}" destId="{021AB711-6C21-4F99-A6B3-1DCAC158405D}" srcOrd="3" destOrd="0" presId="urn:microsoft.com/office/officeart/2016/7/layout/RepeatingBendingProcessNew"/>
    <dgm:cxn modelId="{16191D9E-6D91-411C-A917-1FAD8D0CF208}" type="presParOf" srcId="{021AB711-6C21-4F99-A6B3-1DCAC158405D}" destId="{1B0DC3F5-6083-463E-BEBC-F805BE46C45D}" srcOrd="0" destOrd="0" presId="urn:microsoft.com/office/officeart/2016/7/layout/RepeatingBendingProcessNew"/>
    <dgm:cxn modelId="{9A9362AD-A45E-411D-83AA-2D130D0ACDEA}" type="presParOf" srcId="{116F8694-584C-4E6C-9BFA-D88AFC0B22F1}" destId="{B6824C9C-25DE-49C5-B332-BE35BDC5BC3E}" srcOrd="4" destOrd="0" presId="urn:microsoft.com/office/officeart/2016/7/layout/RepeatingBendingProcessNew"/>
    <dgm:cxn modelId="{DCF89CAE-3FE2-43F2-B3C5-A99B7999AD4E}" type="presParOf" srcId="{116F8694-584C-4E6C-9BFA-D88AFC0B22F1}" destId="{C79569FE-055A-4006-94D6-572299BB6A44}" srcOrd="5" destOrd="0" presId="urn:microsoft.com/office/officeart/2016/7/layout/RepeatingBendingProcessNew"/>
    <dgm:cxn modelId="{41D6F715-7D7E-477F-9D51-5A5A351E4552}" type="presParOf" srcId="{C79569FE-055A-4006-94D6-572299BB6A44}" destId="{8D25A084-DDAC-4819-992D-80DD3202A1B4}" srcOrd="0" destOrd="0" presId="urn:microsoft.com/office/officeart/2016/7/layout/RepeatingBendingProcessNew"/>
    <dgm:cxn modelId="{EBB9CDF8-CF29-4113-B94E-1C7E1D52D18C}" type="presParOf" srcId="{116F8694-584C-4E6C-9BFA-D88AFC0B22F1}" destId="{B7F32D32-4674-44CC-8684-D4D4120D1DB6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40C675-836D-48CF-8C33-F1B8CAB7696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03B2B-E9EB-4178-814B-EB36963BA008}">
      <dgm:prSet/>
      <dgm:spPr>
        <a:solidFill>
          <a:srgbClr val="7030A0"/>
        </a:solidFill>
      </dgm:spPr>
      <dgm:t>
        <a:bodyPr/>
        <a:lstStyle/>
        <a:p>
          <a:r>
            <a:rPr lang="it-CH" dirty="0"/>
            <a:t>Testi: </a:t>
          </a:r>
          <a:r>
            <a:rPr lang="it-IT" dirty="0"/>
            <a:t>bianco per garantire una chiara leggibilità</a:t>
          </a:r>
          <a:endParaRPr lang="en-US" dirty="0"/>
        </a:p>
      </dgm:t>
    </dgm:pt>
    <dgm:pt modelId="{4FBB61F1-D08D-41AE-B7D9-C927FA5A3E6D}" type="parTrans" cxnId="{E79F0B2B-E211-4433-B183-879F4D47FEC5}">
      <dgm:prSet/>
      <dgm:spPr/>
      <dgm:t>
        <a:bodyPr/>
        <a:lstStyle/>
        <a:p>
          <a:endParaRPr lang="en-US"/>
        </a:p>
      </dgm:t>
    </dgm:pt>
    <dgm:pt modelId="{203F2C82-FBA1-4109-906A-ED00F0E2383A}" type="sibTrans" cxnId="{E79F0B2B-E211-4433-B183-879F4D47FEC5}">
      <dgm:prSet/>
      <dgm:spPr/>
      <dgm:t>
        <a:bodyPr/>
        <a:lstStyle/>
        <a:p>
          <a:endParaRPr lang="en-US"/>
        </a:p>
      </dgm:t>
    </dgm:pt>
    <dgm:pt modelId="{61C5FAC7-111C-4CE1-9565-0B1921E6FC4F}">
      <dgm:prSet/>
      <dgm:spPr>
        <a:solidFill>
          <a:srgbClr val="7030A0"/>
        </a:solidFill>
      </dgm:spPr>
      <dgm:t>
        <a:bodyPr/>
        <a:lstStyle/>
        <a:p>
          <a:r>
            <a:rPr lang="it-CH" dirty="0"/>
            <a:t>Eudossia: </a:t>
          </a:r>
          <a:r>
            <a:rPr lang="it-IT" dirty="0"/>
            <a:t>tonalità marroni, blu e viola</a:t>
          </a:r>
          <a:endParaRPr lang="en-US" dirty="0"/>
        </a:p>
      </dgm:t>
    </dgm:pt>
    <dgm:pt modelId="{2701A965-B300-4D79-9542-E618E8B2D1FA}" type="parTrans" cxnId="{0D7F53B1-8990-469E-BE6B-D47378DACAA1}">
      <dgm:prSet/>
      <dgm:spPr/>
      <dgm:t>
        <a:bodyPr/>
        <a:lstStyle/>
        <a:p>
          <a:endParaRPr lang="en-US"/>
        </a:p>
      </dgm:t>
    </dgm:pt>
    <dgm:pt modelId="{B87A20E8-6DDB-4F12-ADFD-583D90DBF60F}" type="sibTrans" cxnId="{0D7F53B1-8990-469E-BE6B-D47378DACAA1}">
      <dgm:prSet/>
      <dgm:spPr/>
      <dgm:t>
        <a:bodyPr/>
        <a:lstStyle/>
        <a:p>
          <a:endParaRPr lang="en-US"/>
        </a:p>
      </dgm:t>
    </dgm:pt>
    <dgm:pt modelId="{FAF8BDFD-BB63-45B3-89C0-AB73AA389520}">
      <dgm:prSet/>
      <dgm:spPr>
        <a:solidFill>
          <a:srgbClr val="7030A0"/>
        </a:solidFill>
      </dgm:spPr>
      <dgm:t>
        <a:bodyPr/>
        <a:lstStyle/>
        <a:p>
          <a:r>
            <a:rPr lang="it-CH" dirty="0"/>
            <a:t>Bersabea: </a:t>
          </a:r>
          <a:r>
            <a:rPr lang="it-IT" dirty="0"/>
            <a:t>bianca e oro</a:t>
          </a:r>
          <a:endParaRPr lang="en-US" dirty="0"/>
        </a:p>
      </dgm:t>
    </dgm:pt>
    <dgm:pt modelId="{EB81E8FE-15DB-4487-B7BB-F85F0FE5F463}" type="parTrans" cxnId="{2FB0C812-E8B2-4CF3-B171-DFD0433B7BBC}">
      <dgm:prSet/>
      <dgm:spPr/>
      <dgm:t>
        <a:bodyPr/>
        <a:lstStyle/>
        <a:p>
          <a:endParaRPr lang="en-US"/>
        </a:p>
      </dgm:t>
    </dgm:pt>
    <dgm:pt modelId="{131C611C-3D53-456D-9CB0-8E8CB9479D0B}" type="sibTrans" cxnId="{2FB0C812-E8B2-4CF3-B171-DFD0433B7BBC}">
      <dgm:prSet/>
      <dgm:spPr/>
      <dgm:t>
        <a:bodyPr/>
        <a:lstStyle/>
        <a:p>
          <a:endParaRPr lang="en-US"/>
        </a:p>
      </dgm:t>
    </dgm:pt>
    <dgm:pt modelId="{151C14B4-4FFD-4615-8841-EF5712337392}">
      <dgm:prSet/>
      <dgm:spPr>
        <a:solidFill>
          <a:srgbClr val="7030A0"/>
        </a:solidFill>
      </dgm:spPr>
      <dgm:t>
        <a:bodyPr/>
        <a:lstStyle/>
        <a:p>
          <a:r>
            <a:rPr lang="it-CH" dirty="0"/>
            <a:t>Tecla: </a:t>
          </a:r>
          <a:r>
            <a:rPr lang="it-IT" dirty="0"/>
            <a:t>colori della terra, con prevalenza di viola e blu</a:t>
          </a:r>
          <a:endParaRPr lang="en-US" dirty="0"/>
        </a:p>
      </dgm:t>
    </dgm:pt>
    <dgm:pt modelId="{D12F683C-6305-4E6E-857E-4383FC8652C0}" type="parTrans" cxnId="{9AE23DAB-B5DF-4D9E-85CD-EEEDA9E54E9E}">
      <dgm:prSet/>
      <dgm:spPr/>
      <dgm:t>
        <a:bodyPr/>
        <a:lstStyle/>
        <a:p>
          <a:endParaRPr lang="en-US"/>
        </a:p>
      </dgm:t>
    </dgm:pt>
    <dgm:pt modelId="{3917F818-E1BD-4045-B920-E0A030A514C2}" type="sibTrans" cxnId="{9AE23DAB-B5DF-4D9E-85CD-EEEDA9E54E9E}">
      <dgm:prSet/>
      <dgm:spPr/>
      <dgm:t>
        <a:bodyPr/>
        <a:lstStyle/>
        <a:p>
          <a:endParaRPr lang="en-US"/>
        </a:p>
      </dgm:t>
    </dgm:pt>
    <dgm:pt modelId="{AABD8A8A-6782-427D-8A17-DB3B55C5BEF3}">
      <dgm:prSet/>
      <dgm:spPr>
        <a:solidFill>
          <a:srgbClr val="7030A0"/>
        </a:solidFill>
      </dgm:spPr>
      <dgm:t>
        <a:bodyPr/>
        <a:lstStyle/>
        <a:p>
          <a:r>
            <a:rPr lang="it-CH" dirty="0" err="1"/>
            <a:t>Perinzia</a:t>
          </a:r>
          <a:r>
            <a:rPr lang="it-CH" dirty="0"/>
            <a:t>: </a:t>
          </a:r>
          <a:r>
            <a:rPr lang="it-IT" dirty="0"/>
            <a:t>grigio mura di pietra, ma con colori caldi nella stanza dei portali e neutri nel quartieri</a:t>
          </a:r>
          <a:endParaRPr lang="en-US" dirty="0"/>
        </a:p>
      </dgm:t>
    </dgm:pt>
    <dgm:pt modelId="{B75D285B-101B-4A3E-8D68-78F59117982C}" type="parTrans" cxnId="{DFF2E6E5-7A5E-43E4-8C9B-915AB4AF28B4}">
      <dgm:prSet/>
      <dgm:spPr/>
      <dgm:t>
        <a:bodyPr/>
        <a:lstStyle/>
        <a:p>
          <a:endParaRPr lang="en-US"/>
        </a:p>
      </dgm:t>
    </dgm:pt>
    <dgm:pt modelId="{761F263F-D8C2-40E2-BFCE-5B50D7700DAC}" type="sibTrans" cxnId="{DFF2E6E5-7A5E-43E4-8C9B-915AB4AF28B4}">
      <dgm:prSet/>
      <dgm:spPr/>
      <dgm:t>
        <a:bodyPr/>
        <a:lstStyle/>
        <a:p>
          <a:endParaRPr lang="en-US"/>
        </a:p>
      </dgm:t>
    </dgm:pt>
    <dgm:pt modelId="{9A9D8275-E2F9-4E32-AF86-32709AF8D976}">
      <dgm:prSet/>
      <dgm:spPr>
        <a:solidFill>
          <a:srgbClr val="7030A0"/>
        </a:solidFill>
      </dgm:spPr>
      <dgm:t>
        <a:bodyPr/>
        <a:lstStyle/>
        <a:p>
          <a:r>
            <a:rPr lang="it-CH" dirty="0"/>
            <a:t>Andria: </a:t>
          </a:r>
          <a:r>
            <a:rPr lang="it-IT" dirty="0"/>
            <a:t>blu scuro, azzurro e oro, trasmettendo sensazioni di tecnologia, </a:t>
          </a:r>
          <a:r>
            <a:rPr lang="it-IT" dirty="0" err="1"/>
            <a:t>connession</a:t>
          </a:r>
          <a:endParaRPr lang="en-US" dirty="0"/>
        </a:p>
      </dgm:t>
    </dgm:pt>
    <dgm:pt modelId="{2AB71325-5867-4DA4-9251-EED051921DF3}" type="parTrans" cxnId="{D39ADA6A-9DD9-48BC-8826-2C083D587940}">
      <dgm:prSet/>
      <dgm:spPr/>
      <dgm:t>
        <a:bodyPr/>
        <a:lstStyle/>
        <a:p>
          <a:endParaRPr lang="en-US"/>
        </a:p>
      </dgm:t>
    </dgm:pt>
    <dgm:pt modelId="{1268B2C3-E0A9-4382-B910-4ABE610EF88E}" type="sibTrans" cxnId="{D39ADA6A-9DD9-48BC-8826-2C083D587940}">
      <dgm:prSet/>
      <dgm:spPr/>
      <dgm:t>
        <a:bodyPr/>
        <a:lstStyle/>
        <a:p>
          <a:endParaRPr lang="en-US"/>
        </a:p>
      </dgm:t>
    </dgm:pt>
    <dgm:pt modelId="{E30ACC14-7327-4BC2-9FEB-90A33CE72C81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Sfondo: viola</a:t>
          </a:r>
          <a:endParaRPr lang="en-US" dirty="0"/>
        </a:p>
      </dgm:t>
    </dgm:pt>
    <dgm:pt modelId="{4A82A3DC-EDF7-4ED7-974D-AB6C8C8787CE}" type="parTrans" cxnId="{F90EAC7C-2FA3-4E53-A301-4C562DB4480D}">
      <dgm:prSet/>
      <dgm:spPr/>
      <dgm:t>
        <a:bodyPr/>
        <a:lstStyle/>
        <a:p>
          <a:endParaRPr lang="en-US"/>
        </a:p>
      </dgm:t>
    </dgm:pt>
    <dgm:pt modelId="{5BE5C95B-DC5A-4C22-8B69-3A6D97BB0C29}" type="sibTrans" cxnId="{F90EAC7C-2FA3-4E53-A301-4C562DB4480D}">
      <dgm:prSet/>
      <dgm:spPr/>
      <dgm:t>
        <a:bodyPr/>
        <a:lstStyle/>
        <a:p>
          <a:endParaRPr lang="en-US"/>
        </a:p>
      </dgm:t>
    </dgm:pt>
    <dgm:pt modelId="{6E194763-5216-4566-A80C-947902E065EA}" type="pres">
      <dgm:prSet presAssocID="{4C40C675-836D-48CF-8C33-F1B8CAB76969}" presName="diagram" presStyleCnt="0">
        <dgm:presLayoutVars>
          <dgm:dir/>
          <dgm:resizeHandles val="exact"/>
        </dgm:presLayoutVars>
      </dgm:prSet>
      <dgm:spPr/>
    </dgm:pt>
    <dgm:pt modelId="{D9BE0E37-885A-4538-B50A-9465C6A2102E}" type="pres">
      <dgm:prSet presAssocID="{36503B2B-E9EB-4178-814B-EB36963BA008}" presName="node" presStyleLbl="node1" presStyleIdx="0" presStyleCnt="7">
        <dgm:presLayoutVars>
          <dgm:bulletEnabled val="1"/>
        </dgm:presLayoutVars>
      </dgm:prSet>
      <dgm:spPr/>
    </dgm:pt>
    <dgm:pt modelId="{F60CF2A7-89D3-4E1F-B811-BE96377A977D}" type="pres">
      <dgm:prSet presAssocID="{203F2C82-FBA1-4109-906A-ED00F0E2383A}" presName="sibTrans" presStyleCnt="0"/>
      <dgm:spPr/>
    </dgm:pt>
    <dgm:pt modelId="{F8E15718-F56D-438E-AE60-51E7D396081D}" type="pres">
      <dgm:prSet presAssocID="{61C5FAC7-111C-4CE1-9565-0B1921E6FC4F}" presName="node" presStyleLbl="node1" presStyleIdx="1" presStyleCnt="7">
        <dgm:presLayoutVars>
          <dgm:bulletEnabled val="1"/>
        </dgm:presLayoutVars>
      </dgm:prSet>
      <dgm:spPr/>
    </dgm:pt>
    <dgm:pt modelId="{F7293D7E-A1BB-4157-91DF-A5BC6D47BE92}" type="pres">
      <dgm:prSet presAssocID="{B87A20E8-6DDB-4F12-ADFD-583D90DBF60F}" presName="sibTrans" presStyleCnt="0"/>
      <dgm:spPr/>
    </dgm:pt>
    <dgm:pt modelId="{DD97C648-74D9-40C2-9408-0AA7671710C7}" type="pres">
      <dgm:prSet presAssocID="{FAF8BDFD-BB63-45B3-89C0-AB73AA389520}" presName="node" presStyleLbl="node1" presStyleIdx="2" presStyleCnt="7">
        <dgm:presLayoutVars>
          <dgm:bulletEnabled val="1"/>
        </dgm:presLayoutVars>
      </dgm:prSet>
      <dgm:spPr/>
    </dgm:pt>
    <dgm:pt modelId="{04D78164-72A9-4A58-B4BE-CD8EFD0BD218}" type="pres">
      <dgm:prSet presAssocID="{131C611C-3D53-456D-9CB0-8E8CB9479D0B}" presName="sibTrans" presStyleCnt="0"/>
      <dgm:spPr/>
    </dgm:pt>
    <dgm:pt modelId="{C4ED2B78-BC3D-430E-BF9A-EEBE235EAAD8}" type="pres">
      <dgm:prSet presAssocID="{151C14B4-4FFD-4615-8841-EF5712337392}" presName="node" presStyleLbl="node1" presStyleIdx="3" presStyleCnt="7">
        <dgm:presLayoutVars>
          <dgm:bulletEnabled val="1"/>
        </dgm:presLayoutVars>
      </dgm:prSet>
      <dgm:spPr/>
    </dgm:pt>
    <dgm:pt modelId="{E9FCEDCB-E00E-4C11-A46E-9682EDC1DE4F}" type="pres">
      <dgm:prSet presAssocID="{3917F818-E1BD-4045-B920-E0A030A514C2}" presName="sibTrans" presStyleCnt="0"/>
      <dgm:spPr/>
    </dgm:pt>
    <dgm:pt modelId="{A8C710D9-B414-4F84-A146-43F8A99B4645}" type="pres">
      <dgm:prSet presAssocID="{AABD8A8A-6782-427D-8A17-DB3B55C5BEF3}" presName="node" presStyleLbl="node1" presStyleIdx="4" presStyleCnt="7">
        <dgm:presLayoutVars>
          <dgm:bulletEnabled val="1"/>
        </dgm:presLayoutVars>
      </dgm:prSet>
      <dgm:spPr/>
    </dgm:pt>
    <dgm:pt modelId="{B4224D67-281D-41DF-95AA-F9DCAE532380}" type="pres">
      <dgm:prSet presAssocID="{761F263F-D8C2-40E2-BFCE-5B50D7700DAC}" presName="sibTrans" presStyleCnt="0"/>
      <dgm:spPr/>
    </dgm:pt>
    <dgm:pt modelId="{D2B47661-7C95-427D-AAFB-E360C70AA3D2}" type="pres">
      <dgm:prSet presAssocID="{9A9D8275-E2F9-4E32-AF86-32709AF8D976}" presName="node" presStyleLbl="node1" presStyleIdx="5" presStyleCnt="7">
        <dgm:presLayoutVars>
          <dgm:bulletEnabled val="1"/>
        </dgm:presLayoutVars>
      </dgm:prSet>
      <dgm:spPr/>
    </dgm:pt>
    <dgm:pt modelId="{426E0B50-4AFC-489B-AC9E-65A6CA785C80}" type="pres">
      <dgm:prSet presAssocID="{1268B2C3-E0A9-4382-B910-4ABE610EF88E}" presName="sibTrans" presStyleCnt="0"/>
      <dgm:spPr/>
    </dgm:pt>
    <dgm:pt modelId="{89E2D9B5-86A4-4B4B-BA21-499113778131}" type="pres">
      <dgm:prSet presAssocID="{E30ACC14-7327-4BC2-9FEB-90A33CE72C81}" presName="node" presStyleLbl="node1" presStyleIdx="6" presStyleCnt="7">
        <dgm:presLayoutVars>
          <dgm:bulletEnabled val="1"/>
        </dgm:presLayoutVars>
      </dgm:prSet>
      <dgm:spPr/>
    </dgm:pt>
  </dgm:ptLst>
  <dgm:cxnLst>
    <dgm:cxn modelId="{067F050A-D4D6-4D5B-BE34-A65192FD207F}" type="presOf" srcId="{151C14B4-4FFD-4615-8841-EF5712337392}" destId="{C4ED2B78-BC3D-430E-BF9A-EEBE235EAAD8}" srcOrd="0" destOrd="0" presId="urn:microsoft.com/office/officeart/2005/8/layout/default"/>
    <dgm:cxn modelId="{2FB0C812-E8B2-4CF3-B171-DFD0433B7BBC}" srcId="{4C40C675-836D-48CF-8C33-F1B8CAB76969}" destId="{FAF8BDFD-BB63-45B3-89C0-AB73AA389520}" srcOrd="2" destOrd="0" parTransId="{EB81E8FE-15DB-4487-B7BB-F85F0FE5F463}" sibTransId="{131C611C-3D53-456D-9CB0-8E8CB9479D0B}"/>
    <dgm:cxn modelId="{119F2129-4BC9-409D-BB65-903BB95A2690}" type="presOf" srcId="{AABD8A8A-6782-427D-8A17-DB3B55C5BEF3}" destId="{A8C710D9-B414-4F84-A146-43F8A99B4645}" srcOrd="0" destOrd="0" presId="urn:microsoft.com/office/officeart/2005/8/layout/default"/>
    <dgm:cxn modelId="{E79F0B2B-E211-4433-B183-879F4D47FEC5}" srcId="{4C40C675-836D-48CF-8C33-F1B8CAB76969}" destId="{36503B2B-E9EB-4178-814B-EB36963BA008}" srcOrd="0" destOrd="0" parTransId="{4FBB61F1-D08D-41AE-B7D9-C927FA5A3E6D}" sibTransId="{203F2C82-FBA1-4109-906A-ED00F0E2383A}"/>
    <dgm:cxn modelId="{43523662-00D9-4A83-AAF2-8FD68F1CE3C8}" type="presOf" srcId="{61C5FAC7-111C-4CE1-9565-0B1921E6FC4F}" destId="{F8E15718-F56D-438E-AE60-51E7D396081D}" srcOrd="0" destOrd="0" presId="urn:microsoft.com/office/officeart/2005/8/layout/default"/>
    <dgm:cxn modelId="{28D67B62-55FE-4E4D-89F5-4E944DE0AB03}" type="presOf" srcId="{4C40C675-836D-48CF-8C33-F1B8CAB76969}" destId="{6E194763-5216-4566-A80C-947902E065EA}" srcOrd="0" destOrd="0" presId="urn:microsoft.com/office/officeart/2005/8/layout/default"/>
    <dgm:cxn modelId="{D39ADA6A-9DD9-48BC-8826-2C083D587940}" srcId="{4C40C675-836D-48CF-8C33-F1B8CAB76969}" destId="{9A9D8275-E2F9-4E32-AF86-32709AF8D976}" srcOrd="5" destOrd="0" parTransId="{2AB71325-5867-4DA4-9251-EED051921DF3}" sibTransId="{1268B2C3-E0A9-4382-B910-4ABE610EF88E}"/>
    <dgm:cxn modelId="{F90EAC7C-2FA3-4E53-A301-4C562DB4480D}" srcId="{4C40C675-836D-48CF-8C33-F1B8CAB76969}" destId="{E30ACC14-7327-4BC2-9FEB-90A33CE72C81}" srcOrd="6" destOrd="0" parTransId="{4A82A3DC-EDF7-4ED7-974D-AB6C8C8787CE}" sibTransId="{5BE5C95B-DC5A-4C22-8B69-3A6D97BB0C29}"/>
    <dgm:cxn modelId="{16E70082-9BDC-47B8-94EB-1CB6B4BB831F}" type="presOf" srcId="{E30ACC14-7327-4BC2-9FEB-90A33CE72C81}" destId="{89E2D9B5-86A4-4B4B-BA21-499113778131}" srcOrd="0" destOrd="0" presId="urn:microsoft.com/office/officeart/2005/8/layout/default"/>
    <dgm:cxn modelId="{F89278A1-232C-45BE-9287-CF32AC343296}" type="presOf" srcId="{36503B2B-E9EB-4178-814B-EB36963BA008}" destId="{D9BE0E37-885A-4538-B50A-9465C6A2102E}" srcOrd="0" destOrd="0" presId="urn:microsoft.com/office/officeart/2005/8/layout/default"/>
    <dgm:cxn modelId="{B4968FA6-5D49-4AB4-8193-16BBB6620F70}" type="presOf" srcId="{9A9D8275-E2F9-4E32-AF86-32709AF8D976}" destId="{D2B47661-7C95-427D-AAFB-E360C70AA3D2}" srcOrd="0" destOrd="0" presId="urn:microsoft.com/office/officeart/2005/8/layout/default"/>
    <dgm:cxn modelId="{9AE23DAB-B5DF-4D9E-85CD-EEEDA9E54E9E}" srcId="{4C40C675-836D-48CF-8C33-F1B8CAB76969}" destId="{151C14B4-4FFD-4615-8841-EF5712337392}" srcOrd="3" destOrd="0" parTransId="{D12F683C-6305-4E6E-857E-4383FC8652C0}" sibTransId="{3917F818-E1BD-4045-B920-E0A030A514C2}"/>
    <dgm:cxn modelId="{0D7F53B1-8990-469E-BE6B-D47378DACAA1}" srcId="{4C40C675-836D-48CF-8C33-F1B8CAB76969}" destId="{61C5FAC7-111C-4CE1-9565-0B1921E6FC4F}" srcOrd="1" destOrd="0" parTransId="{2701A965-B300-4D79-9542-E618E8B2D1FA}" sibTransId="{B87A20E8-6DDB-4F12-ADFD-583D90DBF60F}"/>
    <dgm:cxn modelId="{08CE0CE4-3488-4FFA-A70E-8A8387C3DEB0}" type="presOf" srcId="{FAF8BDFD-BB63-45B3-89C0-AB73AA389520}" destId="{DD97C648-74D9-40C2-9408-0AA7671710C7}" srcOrd="0" destOrd="0" presId="urn:microsoft.com/office/officeart/2005/8/layout/default"/>
    <dgm:cxn modelId="{DFF2E6E5-7A5E-43E4-8C9B-915AB4AF28B4}" srcId="{4C40C675-836D-48CF-8C33-F1B8CAB76969}" destId="{AABD8A8A-6782-427D-8A17-DB3B55C5BEF3}" srcOrd="4" destOrd="0" parTransId="{B75D285B-101B-4A3E-8D68-78F59117982C}" sibTransId="{761F263F-D8C2-40E2-BFCE-5B50D7700DAC}"/>
    <dgm:cxn modelId="{EBD0F3B0-C4D7-43FD-AB69-73F6447BC111}" type="presParOf" srcId="{6E194763-5216-4566-A80C-947902E065EA}" destId="{D9BE0E37-885A-4538-B50A-9465C6A2102E}" srcOrd="0" destOrd="0" presId="urn:microsoft.com/office/officeart/2005/8/layout/default"/>
    <dgm:cxn modelId="{83C09485-D44E-4E71-8E06-CCA95272F716}" type="presParOf" srcId="{6E194763-5216-4566-A80C-947902E065EA}" destId="{F60CF2A7-89D3-4E1F-B811-BE96377A977D}" srcOrd="1" destOrd="0" presId="urn:microsoft.com/office/officeart/2005/8/layout/default"/>
    <dgm:cxn modelId="{FD2E9A76-BA8B-4D08-906F-356C9160975A}" type="presParOf" srcId="{6E194763-5216-4566-A80C-947902E065EA}" destId="{F8E15718-F56D-438E-AE60-51E7D396081D}" srcOrd="2" destOrd="0" presId="urn:microsoft.com/office/officeart/2005/8/layout/default"/>
    <dgm:cxn modelId="{5F5FF7F9-280E-400C-BD0B-4B5D5F79457A}" type="presParOf" srcId="{6E194763-5216-4566-A80C-947902E065EA}" destId="{F7293D7E-A1BB-4157-91DF-A5BC6D47BE92}" srcOrd="3" destOrd="0" presId="urn:microsoft.com/office/officeart/2005/8/layout/default"/>
    <dgm:cxn modelId="{529CF4B3-8BC6-4123-9248-0521663E41EA}" type="presParOf" srcId="{6E194763-5216-4566-A80C-947902E065EA}" destId="{DD97C648-74D9-40C2-9408-0AA7671710C7}" srcOrd="4" destOrd="0" presId="urn:microsoft.com/office/officeart/2005/8/layout/default"/>
    <dgm:cxn modelId="{02C6712A-B507-4D0A-B2B7-030D3D60C8DD}" type="presParOf" srcId="{6E194763-5216-4566-A80C-947902E065EA}" destId="{04D78164-72A9-4A58-B4BE-CD8EFD0BD218}" srcOrd="5" destOrd="0" presId="urn:microsoft.com/office/officeart/2005/8/layout/default"/>
    <dgm:cxn modelId="{F50C9430-1BBC-41B1-AD75-134480BB7DAF}" type="presParOf" srcId="{6E194763-5216-4566-A80C-947902E065EA}" destId="{C4ED2B78-BC3D-430E-BF9A-EEBE235EAAD8}" srcOrd="6" destOrd="0" presId="urn:microsoft.com/office/officeart/2005/8/layout/default"/>
    <dgm:cxn modelId="{7690E1E6-E753-4D73-BA9E-AFE1029A29E0}" type="presParOf" srcId="{6E194763-5216-4566-A80C-947902E065EA}" destId="{E9FCEDCB-E00E-4C11-A46E-9682EDC1DE4F}" srcOrd="7" destOrd="0" presId="urn:microsoft.com/office/officeart/2005/8/layout/default"/>
    <dgm:cxn modelId="{8DA2C6D2-2B12-428B-8E0E-FE277014ABD6}" type="presParOf" srcId="{6E194763-5216-4566-A80C-947902E065EA}" destId="{A8C710D9-B414-4F84-A146-43F8A99B4645}" srcOrd="8" destOrd="0" presId="urn:microsoft.com/office/officeart/2005/8/layout/default"/>
    <dgm:cxn modelId="{BCA36280-59AB-4D18-87F0-D9EA26FD64B6}" type="presParOf" srcId="{6E194763-5216-4566-A80C-947902E065EA}" destId="{B4224D67-281D-41DF-95AA-F9DCAE532380}" srcOrd="9" destOrd="0" presId="urn:microsoft.com/office/officeart/2005/8/layout/default"/>
    <dgm:cxn modelId="{C34B2A90-14AE-4ACF-9500-236DF5C6FE3B}" type="presParOf" srcId="{6E194763-5216-4566-A80C-947902E065EA}" destId="{D2B47661-7C95-427D-AAFB-E360C70AA3D2}" srcOrd="10" destOrd="0" presId="urn:microsoft.com/office/officeart/2005/8/layout/default"/>
    <dgm:cxn modelId="{1D5C727D-8B9D-427A-83DA-3CE5450EDD11}" type="presParOf" srcId="{6E194763-5216-4566-A80C-947902E065EA}" destId="{426E0B50-4AFC-489B-AC9E-65A6CA785C80}" srcOrd="11" destOrd="0" presId="urn:microsoft.com/office/officeart/2005/8/layout/default"/>
    <dgm:cxn modelId="{44919FDD-152A-43E2-AD1E-2BC9447C1945}" type="presParOf" srcId="{6E194763-5216-4566-A80C-947902E065EA}" destId="{89E2D9B5-86A4-4B4B-BA21-49911377813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37E0D1-064F-49B5-B9F7-F3D424C25397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305E84-A6A2-4E27-B829-C7295703F3DD}">
      <dgm:prSet/>
      <dgm:spPr/>
      <dgm:t>
        <a:bodyPr/>
        <a:lstStyle/>
        <a:p>
          <a:r>
            <a:rPr lang="it-CH" dirty="0"/>
            <a:t>Titolo: </a:t>
          </a:r>
          <a:r>
            <a:rPr lang="it-CH" dirty="0" err="1"/>
            <a:t>Cownaffle</a:t>
          </a:r>
          <a:endParaRPr lang="en-US" dirty="0"/>
        </a:p>
      </dgm:t>
    </dgm:pt>
    <dgm:pt modelId="{0DA1E72E-B755-4775-A797-2F9390985396}" type="parTrans" cxnId="{9E040594-D822-47FD-8C0C-63D71FFB7A0D}">
      <dgm:prSet/>
      <dgm:spPr/>
      <dgm:t>
        <a:bodyPr/>
        <a:lstStyle/>
        <a:p>
          <a:endParaRPr lang="en-US"/>
        </a:p>
      </dgm:t>
    </dgm:pt>
    <dgm:pt modelId="{D2BA11E5-6377-4B02-A28B-DDA15229FD0E}" type="sibTrans" cxnId="{9E040594-D822-47FD-8C0C-63D71FFB7A0D}">
      <dgm:prSet/>
      <dgm:spPr/>
      <dgm:t>
        <a:bodyPr/>
        <a:lstStyle/>
        <a:p>
          <a:endParaRPr lang="en-US"/>
        </a:p>
      </dgm:t>
    </dgm:pt>
    <dgm:pt modelId="{35EF7443-81A4-4150-BE48-DA89D87CFEB3}">
      <dgm:prSet/>
      <dgm:spPr/>
      <dgm:t>
        <a:bodyPr/>
        <a:lstStyle/>
        <a:p>
          <a:r>
            <a:rPr lang="it-CH" dirty="0"/>
            <a:t>Testi: Futura PT Book</a:t>
          </a:r>
          <a:endParaRPr lang="en-US" dirty="0"/>
        </a:p>
      </dgm:t>
    </dgm:pt>
    <dgm:pt modelId="{36DAE39B-ABED-4667-897D-4DAC8ECC987C}" type="parTrans" cxnId="{B55FB475-FD89-4E51-A206-87E690A9CC89}">
      <dgm:prSet/>
      <dgm:spPr/>
      <dgm:t>
        <a:bodyPr/>
        <a:lstStyle/>
        <a:p>
          <a:endParaRPr lang="en-US"/>
        </a:p>
      </dgm:t>
    </dgm:pt>
    <dgm:pt modelId="{6326DFB3-52B5-4462-BE79-A594CDBB8531}" type="sibTrans" cxnId="{B55FB475-FD89-4E51-A206-87E690A9CC89}">
      <dgm:prSet/>
      <dgm:spPr/>
      <dgm:t>
        <a:bodyPr/>
        <a:lstStyle/>
        <a:p>
          <a:endParaRPr lang="en-US"/>
        </a:p>
      </dgm:t>
    </dgm:pt>
    <dgm:pt modelId="{A0D16576-2223-4860-82AE-FDFB184D4C13}" type="pres">
      <dgm:prSet presAssocID="{5B37E0D1-064F-49B5-B9F7-F3D424C2539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71DD54-E5F2-4471-8F69-7FD0248EB0DD}" type="pres">
      <dgm:prSet presAssocID="{C6305E84-A6A2-4E27-B829-C7295703F3DD}" presName="root" presStyleCnt="0"/>
      <dgm:spPr/>
    </dgm:pt>
    <dgm:pt modelId="{C9DE8436-E469-4940-8947-7E7A2B94832E}" type="pres">
      <dgm:prSet presAssocID="{C6305E84-A6A2-4E27-B829-C7295703F3DD}" presName="rootComposite" presStyleCnt="0"/>
      <dgm:spPr/>
    </dgm:pt>
    <dgm:pt modelId="{B68300E7-AF0F-49B6-A0D3-E37C354502F3}" type="pres">
      <dgm:prSet presAssocID="{C6305E84-A6A2-4E27-B829-C7295703F3DD}" presName="rootText" presStyleLbl="node1" presStyleIdx="0" presStyleCnt="2"/>
      <dgm:spPr/>
    </dgm:pt>
    <dgm:pt modelId="{B1A17739-D6E0-4D88-956D-311D050F6D95}" type="pres">
      <dgm:prSet presAssocID="{C6305E84-A6A2-4E27-B829-C7295703F3DD}" presName="rootConnector" presStyleLbl="node1" presStyleIdx="0" presStyleCnt="2"/>
      <dgm:spPr/>
    </dgm:pt>
    <dgm:pt modelId="{CFF9F8B7-FEE4-4859-A396-7B97236E5A05}" type="pres">
      <dgm:prSet presAssocID="{C6305E84-A6A2-4E27-B829-C7295703F3DD}" presName="childShape" presStyleCnt="0"/>
      <dgm:spPr/>
    </dgm:pt>
    <dgm:pt modelId="{5E34C9A0-7717-4D59-834E-1F1DAEBECB7A}" type="pres">
      <dgm:prSet presAssocID="{35EF7443-81A4-4150-BE48-DA89D87CFEB3}" presName="root" presStyleCnt="0"/>
      <dgm:spPr/>
    </dgm:pt>
    <dgm:pt modelId="{42C881EE-F987-4CA4-86EB-A94462381F3F}" type="pres">
      <dgm:prSet presAssocID="{35EF7443-81A4-4150-BE48-DA89D87CFEB3}" presName="rootComposite" presStyleCnt="0"/>
      <dgm:spPr/>
    </dgm:pt>
    <dgm:pt modelId="{45E92B84-75F9-4AD7-A9D4-F1E4F7CB335C}" type="pres">
      <dgm:prSet presAssocID="{35EF7443-81A4-4150-BE48-DA89D87CFEB3}" presName="rootText" presStyleLbl="node1" presStyleIdx="1" presStyleCnt="2"/>
      <dgm:spPr/>
    </dgm:pt>
    <dgm:pt modelId="{E135DE41-8555-4B45-A6CE-D59B4A5B8006}" type="pres">
      <dgm:prSet presAssocID="{35EF7443-81A4-4150-BE48-DA89D87CFEB3}" presName="rootConnector" presStyleLbl="node1" presStyleIdx="1" presStyleCnt="2"/>
      <dgm:spPr/>
    </dgm:pt>
    <dgm:pt modelId="{762D607E-009F-4597-883C-254985038F7E}" type="pres">
      <dgm:prSet presAssocID="{35EF7443-81A4-4150-BE48-DA89D87CFEB3}" presName="childShape" presStyleCnt="0"/>
      <dgm:spPr/>
    </dgm:pt>
  </dgm:ptLst>
  <dgm:cxnLst>
    <dgm:cxn modelId="{827CA336-7193-4780-AD6A-02292473832D}" type="presOf" srcId="{C6305E84-A6A2-4E27-B829-C7295703F3DD}" destId="{B1A17739-D6E0-4D88-956D-311D050F6D95}" srcOrd="1" destOrd="0" presId="urn:microsoft.com/office/officeart/2005/8/layout/hierarchy3"/>
    <dgm:cxn modelId="{B55FB475-FD89-4E51-A206-87E690A9CC89}" srcId="{5B37E0D1-064F-49B5-B9F7-F3D424C25397}" destId="{35EF7443-81A4-4150-BE48-DA89D87CFEB3}" srcOrd="1" destOrd="0" parTransId="{36DAE39B-ABED-4667-897D-4DAC8ECC987C}" sibTransId="{6326DFB3-52B5-4462-BE79-A594CDBB8531}"/>
    <dgm:cxn modelId="{C18E608D-2AB9-423D-BB4E-87B6B8C041C3}" type="presOf" srcId="{35EF7443-81A4-4150-BE48-DA89D87CFEB3}" destId="{E135DE41-8555-4B45-A6CE-D59B4A5B8006}" srcOrd="1" destOrd="0" presId="urn:microsoft.com/office/officeart/2005/8/layout/hierarchy3"/>
    <dgm:cxn modelId="{9E040594-D822-47FD-8C0C-63D71FFB7A0D}" srcId="{5B37E0D1-064F-49B5-B9F7-F3D424C25397}" destId="{C6305E84-A6A2-4E27-B829-C7295703F3DD}" srcOrd="0" destOrd="0" parTransId="{0DA1E72E-B755-4775-A797-2F9390985396}" sibTransId="{D2BA11E5-6377-4B02-A28B-DDA15229FD0E}"/>
    <dgm:cxn modelId="{21E756B2-4E0E-4EB7-AD1C-E66AB3C1D496}" type="presOf" srcId="{C6305E84-A6A2-4E27-B829-C7295703F3DD}" destId="{B68300E7-AF0F-49B6-A0D3-E37C354502F3}" srcOrd="0" destOrd="0" presId="urn:microsoft.com/office/officeart/2005/8/layout/hierarchy3"/>
    <dgm:cxn modelId="{81E266D6-F8AE-4B85-BDBB-64F81DA3F815}" type="presOf" srcId="{35EF7443-81A4-4150-BE48-DA89D87CFEB3}" destId="{45E92B84-75F9-4AD7-A9D4-F1E4F7CB335C}" srcOrd="0" destOrd="0" presId="urn:microsoft.com/office/officeart/2005/8/layout/hierarchy3"/>
    <dgm:cxn modelId="{CE6D38FE-067B-49B4-A20F-7942719455DC}" type="presOf" srcId="{5B37E0D1-064F-49B5-B9F7-F3D424C25397}" destId="{A0D16576-2223-4860-82AE-FDFB184D4C13}" srcOrd="0" destOrd="0" presId="urn:microsoft.com/office/officeart/2005/8/layout/hierarchy3"/>
    <dgm:cxn modelId="{13799B93-E60A-4D66-9727-8ED019B57552}" type="presParOf" srcId="{A0D16576-2223-4860-82AE-FDFB184D4C13}" destId="{F771DD54-E5F2-4471-8F69-7FD0248EB0DD}" srcOrd="0" destOrd="0" presId="urn:microsoft.com/office/officeart/2005/8/layout/hierarchy3"/>
    <dgm:cxn modelId="{1827C388-54A5-47D4-B1A1-C4E125903010}" type="presParOf" srcId="{F771DD54-E5F2-4471-8F69-7FD0248EB0DD}" destId="{C9DE8436-E469-4940-8947-7E7A2B94832E}" srcOrd="0" destOrd="0" presId="urn:microsoft.com/office/officeart/2005/8/layout/hierarchy3"/>
    <dgm:cxn modelId="{3C9179A3-E463-4681-8548-79D3837B552B}" type="presParOf" srcId="{C9DE8436-E469-4940-8947-7E7A2B94832E}" destId="{B68300E7-AF0F-49B6-A0D3-E37C354502F3}" srcOrd="0" destOrd="0" presId="urn:microsoft.com/office/officeart/2005/8/layout/hierarchy3"/>
    <dgm:cxn modelId="{1D0040DC-BCE9-409C-B180-D0BDFA42913E}" type="presParOf" srcId="{C9DE8436-E469-4940-8947-7E7A2B94832E}" destId="{B1A17739-D6E0-4D88-956D-311D050F6D95}" srcOrd="1" destOrd="0" presId="urn:microsoft.com/office/officeart/2005/8/layout/hierarchy3"/>
    <dgm:cxn modelId="{55133810-DA77-42A5-8BC9-2C8C41D5CF13}" type="presParOf" srcId="{F771DD54-E5F2-4471-8F69-7FD0248EB0DD}" destId="{CFF9F8B7-FEE4-4859-A396-7B97236E5A05}" srcOrd="1" destOrd="0" presId="urn:microsoft.com/office/officeart/2005/8/layout/hierarchy3"/>
    <dgm:cxn modelId="{D8182FBA-7EDA-4216-B7B5-0CF43D0F7660}" type="presParOf" srcId="{A0D16576-2223-4860-82AE-FDFB184D4C13}" destId="{5E34C9A0-7717-4D59-834E-1F1DAEBECB7A}" srcOrd="1" destOrd="0" presId="urn:microsoft.com/office/officeart/2005/8/layout/hierarchy3"/>
    <dgm:cxn modelId="{1093CD39-16FD-4B00-989E-01DFAECA8506}" type="presParOf" srcId="{5E34C9A0-7717-4D59-834E-1F1DAEBECB7A}" destId="{42C881EE-F987-4CA4-86EB-A94462381F3F}" srcOrd="0" destOrd="0" presId="urn:microsoft.com/office/officeart/2005/8/layout/hierarchy3"/>
    <dgm:cxn modelId="{F42DFCBA-2530-46BC-843B-62F226564324}" type="presParOf" srcId="{42C881EE-F987-4CA4-86EB-A94462381F3F}" destId="{45E92B84-75F9-4AD7-A9D4-F1E4F7CB335C}" srcOrd="0" destOrd="0" presId="urn:microsoft.com/office/officeart/2005/8/layout/hierarchy3"/>
    <dgm:cxn modelId="{B0254EE9-184F-4006-8578-57020EB78B09}" type="presParOf" srcId="{42C881EE-F987-4CA4-86EB-A94462381F3F}" destId="{E135DE41-8555-4B45-A6CE-D59B4A5B8006}" srcOrd="1" destOrd="0" presId="urn:microsoft.com/office/officeart/2005/8/layout/hierarchy3"/>
    <dgm:cxn modelId="{BF39E50E-CB3B-448A-A6C6-C6E8CC2F1CDC}" type="presParOf" srcId="{5E34C9A0-7717-4D59-834E-1F1DAEBECB7A}" destId="{762D607E-009F-4597-883C-254985038F7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28FEB5-43CE-4398-B0D1-1DAC06B64885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77347EFD-DA51-431C-971A-3E10492EECE7}">
      <dgm:prSet/>
      <dgm:spPr/>
      <dgm:t>
        <a:bodyPr/>
        <a:lstStyle/>
        <a:p>
          <a:r>
            <a:rPr lang="en-US" dirty="0"/>
            <a:t>Menu di </a:t>
          </a:r>
          <a:r>
            <a:rPr lang="en-US" dirty="0" err="1"/>
            <a:t>navigazione</a:t>
          </a:r>
          <a:endParaRPr lang="en-US" dirty="0"/>
        </a:p>
      </dgm:t>
    </dgm:pt>
    <dgm:pt modelId="{F3AD603B-E74E-463D-9B9E-5074107F4F71}" type="parTrans" cxnId="{40C03726-60FD-422D-A5B4-E4A64446A980}">
      <dgm:prSet/>
      <dgm:spPr/>
      <dgm:t>
        <a:bodyPr/>
        <a:lstStyle/>
        <a:p>
          <a:endParaRPr lang="en-US"/>
        </a:p>
      </dgm:t>
    </dgm:pt>
    <dgm:pt modelId="{39E61515-FD71-47AF-BF06-D2845069EB64}" type="sibTrans" cxnId="{40C03726-60FD-422D-A5B4-E4A64446A980}">
      <dgm:prSet/>
      <dgm:spPr/>
      <dgm:t>
        <a:bodyPr/>
        <a:lstStyle/>
        <a:p>
          <a:endParaRPr lang="en-US"/>
        </a:p>
      </dgm:t>
    </dgm:pt>
    <dgm:pt modelId="{0146BB35-4E54-45DD-81AB-758874CFAD32}">
      <dgm:prSet/>
      <dgm:spPr/>
      <dgm:t>
        <a:bodyPr/>
        <a:lstStyle/>
        <a:p>
          <a:r>
            <a:rPr lang="en-US" dirty="0"/>
            <a:t>“Call to action”</a:t>
          </a:r>
        </a:p>
      </dgm:t>
    </dgm:pt>
    <dgm:pt modelId="{A9BC99B9-28E8-44E8-9510-6BE0FFADE451}" type="parTrans" cxnId="{3B210F1A-1409-4AEB-8B1F-8D6BFC0D7CB9}">
      <dgm:prSet/>
      <dgm:spPr/>
      <dgm:t>
        <a:bodyPr/>
        <a:lstStyle/>
        <a:p>
          <a:endParaRPr lang="en-US"/>
        </a:p>
      </dgm:t>
    </dgm:pt>
    <dgm:pt modelId="{C7CA10FE-1AF6-4CA2-8024-4F72DFCDADCC}" type="sibTrans" cxnId="{3B210F1A-1409-4AEB-8B1F-8D6BFC0D7CB9}">
      <dgm:prSet/>
      <dgm:spPr/>
      <dgm:t>
        <a:bodyPr/>
        <a:lstStyle/>
        <a:p>
          <a:endParaRPr lang="en-US"/>
        </a:p>
      </dgm:t>
    </dgm:pt>
    <dgm:pt modelId="{126BC9D3-CB08-41B2-94C6-6B0EFDC1A0CF}">
      <dgm:prSet/>
      <dgm:spPr/>
      <dgm:t>
        <a:bodyPr/>
        <a:lstStyle/>
        <a:p>
          <a:r>
            <a:rPr lang="en-US" dirty="0" err="1"/>
            <a:t>Controllo</a:t>
          </a:r>
          <a:r>
            <a:rPr lang="en-US" dirty="0"/>
            <a:t> </a:t>
          </a:r>
          <a:r>
            <a:rPr lang="en-US" dirty="0" err="1"/>
            <a:t>carosello</a:t>
          </a:r>
          <a:endParaRPr lang="en-US" dirty="0"/>
        </a:p>
      </dgm:t>
    </dgm:pt>
    <dgm:pt modelId="{33994611-04A9-40FD-9AC0-714581FFAA2B}" type="parTrans" cxnId="{2B1231D6-221C-46C5-B727-406E5B4CFB5E}">
      <dgm:prSet/>
      <dgm:spPr/>
      <dgm:t>
        <a:bodyPr/>
        <a:lstStyle/>
        <a:p>
          <a:endParaRPr lang="en-US"/>
        </a:p>
      </dgm:t>
    </dgm:pt>
    <dgm:pt modelId="{781D3DDD-43A2-4D6C-9AD3-9922A7F76FF9}" type="sibTrans" cxnId="{2B1231D6-221C-46C5-B727-406E5B4CFB5E}">
      <dgm:prSet/>
      <dgm:spPr/>
      <dgm:t>
        <a:bodyPr/>
        <a:lstStyle/>
        <a:p>
          <a:endParaRPr lang="en-US"/>
        </a:p>
      </dgm:t>
    </dgm:pt>
    <dgm:pt modelId="{3E30DA5C-9681-4435-8323-EAE28D1847E0}">
      <dgm:prSet/>
      <dgm:spPr/>
      <dgm:t>
        <a:bodyPr/>
        <a:lstStyle/>
        <a:p>
          <a:r>
            <a:rPr lang="en-US" dirty="0" err="1"/>
            <a:t>Bottoni</a:t>
          </a:r>
          <a:r>
            <a:rPr lang="en-US" dirty="0"/>
            <a:t> di </a:t>
          </a:r>
          <a:r>
            <a:rPr lang="en-US" dirty="0" err="1"/>
            <a:t>navigazione</a:t>
          </a:r>
          <a:endParaRPr lang="en-US" dirty="0"/>
        </a:p>
      </dgm:t>
    </dgm:pt>
    <dgm:pt modelId="{BF8FD567-CA6E-4F06-852C-A8EB4C9CF038}" type="parTrans" cxnId="{C0B959DD-533C-445E-A6FF-F1FD5B0D8F60}">
      <dgm:prSet/>
      <dgm:spPr/>
      <dgm:t>
        <a:bodyPr/>
        <a:lstStyle/>
        <a:p>
          <a:endParaRPr lang="en-US"/>
        </a:p>
      </dgm:t>
    </dgm:pt>
    <dgm:pt modelId="{0FACBBA8-ADED-4C35-BBCB-8ADCCCB2D9DC}" type="sibTrans" cxnId="{C0B959DD-533C-445E-A6FF-F1FD5B0D8F60}">
      <dgm:prSet/>
      <dgm:spPr/>
      <dgm:t>
        <a:bodyPr/>
        <a:lstStyle/>
        <a:p>
          <a:endParaRPr lang="en-US"/>
        </a:p>
      </dgm:t>
    </dgm:pt>
    <dgm:pt modelId="{4E83C0A1-0894-45CB-ACF8-50E5F83BCFF6}" type="pres">
      <dgm:prSet presAssocID="{E528FEB5-43CE-4398-B0D1-1DAC06B64885}" presName="linear" presStyleCnt="0">
        <dgm:presLayoutVars>
          <dgm:dir/>
          <dgm:animLvl val="lvl"/>
          <dgm:resizeHandles val="exact"/>
        </dgm:presLayoutVars>
      </dgm:prSet>
      <dgm:spPr/>
    </dgm:pt>
    <dgm:pt modelId="{22E203B4-DE78-4B6C-8BF1-2C955176D823}" type="pres">
      <dgm:prSet presAssocID="{77347EFD-DA51-431C-971A-3E10492EECE7}" presName="parentLin" presStyleCnt="0"/>
      <dgm:spPr/>
    </dgm:pt>
    <dgm:pt modelId="{D72F62C3-4BA9-42DA-803B-495A9425817B}" type="pres">
      <dgm:prSet presAssocID="{77347EFD-DA51-431C-971A-3E10492EECE7}" presName="parentLeftMargin" presStyleLbl="node1" presStyleIdx="0" presStyleCnt="4"/>
      <dgm:spPr/>
    </dgm:pt>
    <dgm:pt modelId="{0550FEE3-3340-4AE0-83D5-38B30DCCCAA4}" type="pres">
      <dgm:prSet presAssocID="{77347EFD-DA51-431C-971A-3E10492EEC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38CE45-D5D6-41B8-BE9E-886BB2019D46}" type="pres">
      <dgm:prSet presAssocID="{77347EFD-DA51-431C-971A-3E10492EECE7}" presName="negativeSpace" presStyleCnt="0"/>
      <dgm:spPr/>
    </dgm:pt>
    <dgm:pt modelId="{E6F7CF4C-A09B-48C2-AC31-081120800E82}" type="pres">
      <dgm:prSet presAssocID="{77347EFD-DA51-431C-971A-3E10492EECE7}" presName="childText" presStyleLbl="conFgAcc1" presStyleIdx="0" presStyleCnt="4">
        <dgm:presLayoutVars>
          <dgm:bulletEnabled val="1"/>
        </dgm:presLayoutVars>
      </dgm:prSet>
      <dgm:spPr/>
    </dgm:pt>
    <dgm:pt modelId="{AB96560B-318F-4950-A430-AACC0A4E914C}" type="pres">
      <dgm:prSet presAssocID="{39E61515-FD71-47AF-BF06-D2845069EB64}" presName="spaceBetweenRectangles" presStyleCnt="0"/>
      <dgm:spPr/>
    </dgm:pt>
    <dgm:pt modelId="{0F9008E7-4770-40EC-9F10-E934C8EEB6E1}" type="pres">
      <dgm:prSet presAssocID="{0146BB35-4E54-45DD-81AB-758874CFAD32}" presName="parentLin" presStyleCnt="0"/>
      <dgm:spPr/>
    </dgm:pt>
    <dgm:pt modelId="{2BB2ED0E-09BB-4E97-BE78-1A949A546CAC}" type="pres">
      <dgm:prSet presAssocID="{0146BB35-4E54-45DD-81AB-758874CFAD32}" presName="parentLeftMargin" presStyleLbl="node1" presStyleIdx="0" presStyleCnt="4"/>
      <dgm:spPr/>
    </dgm:pt>
    <dgm:pt modelId="{7EB454D7-416B-4DC2-ABE9-1E84FD086DC1}" type="pres">
      <dgm:prSet presAssocID="{0146BB35-4E54-45DD-81AB-758874CFAD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F646D1-77E1-4E61-B9FF-2DB3B93CF725}" type="pres">
      <dgm:prSet presAssocID="{0146BB35-4E54-45DD-81AB-758874CFAD32}" presName="negativeSpace" presStyleCnt="0"/>
      <dgm:spPr/>
    </dgm:pt>
    <dgm:pt modelId="{64090B95-32E1-4228-BE30-CF625E825FE5}" type="pres">
      <dgm:prSet presAssocID="{0146BB35-4E54-45DD-81AB-758874CFAD32}" presName="childText" presStyleLbl="conFgAcc1" presStyleIdx="1" presStyleCnt="4">
        <dgm:presLayoutVars>
          <dgm:bulletEnabled val="1"/>
        </dgm:presLayoutVars>
      </dgm:prSet>
      <dgm:spPr/>
    </dgm:pt>
    <dgm:pt modelId="{594DCA49-9B50-4F67-A320-D6C206DEEE32}" type="pres">
      <dgm:prSet presAssocID="{C7CA10FE-1AF6-4CA2-8024-4F72DFCDADCC}" presName="spaceBetweenRectangles" presStyleCnt="0"/>
      <dgm:spPr/>
    </dgm:pt>
    <dgm:pt modelId="{675758D1-18BE-42F3-8468-7422DE8071DA}" type="pres">
      <dgm:prSet presAssocID="{126BC9D3-CB08-41B2-94C6-6B0EFDC1A0CF}" presName="parentLin" presStyleCnt="0"/>
      <dgm:spPr/>
    </dgm:pt>
    <dgm:pt modelId="{9654B43C-734A-4536-970A-3B3816819C5C}" type="pres">
      <dgm:prSet presAssocID="{126BC9D3-CB08-41B2-94C6-6B0EFDC1A0CF}" presName="parentLeftMargin" presStyleLbl="node1" presStyleIdx="1" presStyleCnt="4"/>
      <dgm:spPr/>
    </dgm:pt>
    <dgm:pt modelId="{D51296AA-CD80-45A6-8709-4340CB82212D}" type="pres">
      <dgm:prSet presAssocID="{126BC9D3-CB08-41B2-94C6-6B0EFDC1A0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875DD4-5335-40AA-A185-1A30C3DC6414}" type="pres">
      <dgm:prSet presAssocID="{126BC9D3-CB08-41B2-94C6-6B0EFDC1A0CF}" presName="negativeSpace" presStyleCnt="0"/>
      <dgm:spPr/>
    </dgm:pt>
    <dgm:pt modelId="{0EFD61BD-96E7-4DF1-BB91-6431ABEFC794}" type="pres">
      <dgm:prSet presAssocID="{126BC9D3-CB08-41B2-94C6-6B0EFDC1A0CF}" presName="childText" presStyleLbl="conFgAcc1" presStyleIdx="2" presStyleCnt="4">
        <dgm:presLayoutVars>
          <dgm:bulletEnabled val="1"/>
        </dgm:presLayoutVars>
      </dgm:prSet>
      <dgm:spPr/>
    </dgm:pt>
    <dgm:pt modelId="{662EB139-A68D-4F74-AC54-FACEC40170BB}" type="pres">
      <dgm:prSet presAssocID="{781D3DDD-43A2-4D6C-9AD3-9922A7F76FF9}" presName="spaceBetweenRectangles" presStyleCnt="0"/>
      <dgm:spPr/>
    </dgm:pt>
    <dgm:pt modelId="{4B2756D1-EF32-422B-9E3B-94D53650FB5C}" type="pres">
      <dgm:prSet presAssocID="{3E30DA5C-9681-4435-8323-EAE28D1847E0}" presName="parentLin" presStyleCnt="0"/>
      <dgm:spPr/>
    </dgm:pt>
    <dgm:pt modelId="{6111B50B-25A3-48D0-9285-1518EA0A248C}" type="pres">
      <dgm:prSet presAssocID="{3E30DA5C-9681-4435-8323-EAE28D1847E0}" presName="parentLeftMargin" presStyleLbl="node1" presStyleIdx="2" presStyleCnt="4"/>
      <dgm:spPr/>
    </dgm:pt>
    <dgm:pt modelId="{41F589DA-5887-408B-B447-8C27B172F801}" type="pres">
      <dgm:prSet presAssocID="{3E30DA5C-9681-4435-8323-EAE28D1847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EE48A0A-76D5-4C21-BA90-669945DB0800}" type="pres">
      <dgm:prSet presAssocID="{3E30DA5C-9681-4435-8323-EAE28D1847E0}" presName="negativeSpace" presStyleCnt="0"/>
      <dgm:spPr/>
    </dgm:pt>
    <dgm:pt modelId="{89C1A61C-6568-4B7C-90E2-5090778ABA06}" type="pres">
      <dgm:prSet presAssocID="{3E30DA5C-9681-4435-8323-EAE28D1847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B210F1A-1409-4AEB-8B1F-8D6BFC0D7CB9}" srcId="{E528FEB5-43CE-4398-B0D1-1DAC06B64885}" destId="{0146BB35-4E54-45DD-81AB-758874CFAD32}" srcOrd="1" destOrd="0" parTransId="{A9BC99B9-28E8-44E8-9510-6BE0FFADE451}" sibTransId="{C7CA10FE-1AF6-4CA2-8024-4F72DFCDADCC}"/>
    <dgm:cxn modelId="{4131CF1C-AA0E-43BA-A97F-C980DF046446}" type="presOf" srcId="{3E30DA5C-9681-4435-8323-EAE28D1847E0}" destId="{41F589DA-5887-408B-B447-8C27B172F801}" srcOrd="1" destOrd="0" presId="urn:microsoft.com/office/officeart/2005/8/layout/list1"/>
    <dgm:cxn modelId="{40C03726-60FD-422D-A5B4-E4A64446A980}" srcId="{E528FEB5-43CE-4398-B0D1-1DAC06B64885}" destId="{77347EFD-DA51-431C-971A-3E10492EECE7}" srcOrd="0" destOrd="0" parTransId="{F3AD603B-E74E-463D-9B9E-5074107F4F71}" sibTransId="{39E61515-FD71-47AF-BF06-D2845069EB64}"/>
    <dgm:cxn modelId="{48D6653E-2262-4013-AB46-A8C52947469E}" type="presOf" srcId="{126BC9D3-CB08-41B2-94C6-6B0EFDC1A0CF}" destId="{9654B43C-734A-4536-970A-3B3816819C5C}" srcOrd="0" destOrd="0" presId="urn:microsoft.com/office/officeart/2005/8/layout/list1"/>
    <dgm:cxn modelId="{3B08515E-E621-4771-90C8-2F9A457880E6}" type="presOf" srcId="{0146BB35-4E54-45DD-81AB-758874CFAD32}" destId="{7EB454D7-416B-4DC2-ABE9-1E84FD086DC1}" srcOrd="1" destOrd="0" presId="urn:microsoft.com/office/officeart/2005/8/layout/list1"/>
    <dgm:cxn modelId="{84109E5E-9932-4B7F-A402-29FCFF0F7314}" type="presOf" srcId="{77347EFD-DA51-431C-971A-3E10492EECE7}" destId="{D72F62C3-4BA9-42DA-803B-495A9425817B}" srcOrd="0" destOrd="0" presId="urn:microsoft.com/office/officeart/2005/8/layout/list1"/>
    <dgm:cxn modelId="{135C1C53-CA9E-4081-AD74-B9FB5C5332D3}" type="presOf" srcId="{E528FEB5-43CE-4398-B0D1-1DAC06B64885}" destId="{4E83C0A1-0894-45CB-ACF8-50E5F83BCFF6}" srcOrd="0" destOrd="0" presId="urn:microsoft.com/office/officeart/2005/8/layout/list1"/>
    <dgm:cxn modelId="{F92D6A77-E5C4-4FEA-B885-6C29E0F80A07}" type="presOf" srcId="{126BC9D3-CB08-41B2-94C6-6B0EFDC1A0CF}" destId="{D51296AA-CD80-45A6-8709-4340CB82212D}" srcOrd="1" destOrd="0" presId="urn:microsoft.com/office/officeart/2005/8/layout/list1"/>
    <dgm:cxn modelId="{769266C3-92B8-418B-A3D1-3697956AD9A3}" type="presOf" srcId="{0146BB35-4E54-45DD-81AB-758874CFAD32}" destId="{2BB2ED0E-09BB-4E97-BE78-1A949A546CAC}" srcOrd="0" destOrd="0" presId="urn:microsoft.com/office/officeart/2005/8/layout/list1"/>
    <dgm:cxn modelId="{696070C6-B9B2-40EB-B291-C7077E4A3954}" type="presOf" srcId="{3E30DA5C-9681-4435-8323-EAE28D1847E0}" destId="{6111B50B-25A3-48D0-9285-1518EA0A248C}" srcOrd="0" destOrd="0" presId="urn:microsoft.com/office/officeart/2005/8/layout/list1"/>
    <dgm:cxn modelId="{2B1231D6-221C-46C5-B727-406E5B4CFB5E}" srcId="{E528FEB5-43CE-4398-B0D1-1DAC06B64885}" destId="{126BC9D3-CB08-41B2-94C6-6B0EFDC1A0CF}" srcOrd="2" destOrd="0" parTransId="{33994611-04A9-40FD-9AC0-714581FFAA2B}" sibTransId="{781D3DDD-43A2-4D6C-9AD3-9922A7F76FF9}"/>
    <dgm:cxn modelId="{C0B959DD-533C-445E-A6FF-F1FD5B0D8F60}" srcId="{E528FEB5-43CE-4398-B0D1-1DAC06B64885}" destId="{3E30DA5C-9681-4435-8323-EAE28D1847E0}" srcOrd="3" destOrd="0" parTransId="{BF8FD567-CA6E-4F06-852C-A8EB4C9CF038}" sibTransId="{0FACBBA8-ADED-4C35-BBCB-8ADCCCB2D9DC}"/>
    <dgm:cxn modelId="{D5DC5DF3-E469-4795-9380-019AF11E3D4C}" type="presOf" srcId="{77347EFD-DA51-431C-971A-3E10492EECE7}" destId="{0550FEE3-3340-4AE0-83D5-38B30DCCCAA4}" srcOrd="1" destOrd="0" presId="urn:microsoft.com/office/officeart/2005/8/layout/list1"/>
    <dgm:cxn modelId="{4D2A5DE9-D927-468B-A26B-ADA71E6A71A6}" type="presParOf" srcId="{4E83C0A1-0894-45CB-ACF8-50E5F83BCFF6}" destId="{22E203B4-DE78-4B6C-8BF1-2C955176D823}" srcOrd="0" destOrd="0" presId="urn:microsoft.com/office/officeart/2005/8/layout/list1"/>
    <dgm:cxn modelId="{5DE393BD-7CC2-4033-A2CF-6E31DED20CBB}" type="presParOf" srcId="{22E203B4-DE78-4B6C-8BF1-2C955176D823}" destId="{D72F62C3-4BA9-42DA-803B-495A9425817B}" srcOrd="0" destOrd="0" presId="urn:microsoft.com/office/officeart/2005/8/layout/list1"/>
    <dgm:cxn modelId="{AEDB3C79-FB1B-452C-9A61-7054F5B6CF6A}" type="presParOf" srcId="{22E203B4-DE78-4B6C-8BF1-2C955176D823}" destId="{0550FEE3-3340-4AE0-83D5-38B30DCCCAA4}" srcOrd="1" destOrd="0" presId="urn:microsoft.com/office/officeart/2005/8/layout/list1"/>
    <dgm:cxn modelId="{FDA05ACC-CF24-44ED-A4F4-8017A032891A}" type="presParOf" srcId="{4E83C0A1-0894-45CB-ACF8-50E5F83BCFF6}" destId="{D938CE45-D5D6-41B8-BE9E-886BB2019D46}" srcOrd="1" destOrd="0" presId="urn:microsoft.com/office/officeart/2005/8/layout/list1"/>
    <dgm:cxn modelId="{2FACA8FE-F71C-4BF2-A5E7-E89895A16C76}" type="presParOf" srcId="{4E83C0A1-0894-45CB-ACF8-50E5F83BCFF6}" destId="{E6F7CF4C-A09B-48C2-AC31-081120800E82}" srcOrd="2" destOrd="0" presId="urn:microsoft.com/office/officeart/2005/8/layout/list1"/>
    <dgm:cxn modelId="{4754A6AA-D063-4082-93E1-C7A56E6BDD66}" type="presParOf" srcId="{4E83C0A1-0894-45CB-ACF8-50E5F83BCFF6}" destId="{AB96560B-318F-4950-A430-AACC0A4E914C}" srcOrd="3" destOrd="0" presId="urn:microsoft.com/office/officeart/2005/8/layout/list1"/>
    <dgm:cxn modelId="{0E65FD21-9506-495B-A7B2-A7A87B0B89B3}" type="presParOf" srcId="{4E83C0A1-0894-45CB-ACF8-50E5F83BCFF6}" destId="{0F9008E7-4770-40EC-9F10-E934C8EEB6E1}" srcOrd="4" destOrd="0" presId="urn:microsoft.com/office/officeart/2005/8/layout/list1"/>
    <dgm:cxn modelId="{79242E91-8789-4450-A63B-1FECF84FE8E3}" type="presParOf" srcId="{0F9008E7-4770-40EC-9F10-E934C8EEB6E1}" destId="{2BB2ED0E-09BB-4E97-BE78-1A949A546CAC}" srcOrd="0" destOrd="0" presId="urn:microsoft.com/office/officeart/2005/8/layout/list1"/>
    <dgm:cxn modelId="{CC903D62-0487-4993-9574-9EACF02FB81C}" type="presParOf" srcId="{0F9008E7-4770-40EC-9F10-E934C8EEB6E1}" destId="{7EB454D7-416B-4DC2-ABE9-1E84FD086DC1}" srcOrd="1" destOrd="0" presId="urn:microsoft.com/office/officeart/2005/8/layout/list1"/>
    <dgm:cxn modelId="{7804A510-B6E6-4EA6-A491-AAD94FF5EF56}" type="presParOf" srcId="{4E83C0A1-0894-45CB-ACF8-50E5F83BCFF6}" destId="{4FF646D1-77E1-4E61-B9FF-2DB3B93CF725}" srcOrd="5" destOrd="0" presId="urn:microsoft.com/office/officeart/2005/8/layout/list1"/>
    <dgm:cxn modelId="{5939543B-7E22-4146-AC89-6DA5FD48EB0F}" type="presParOf" srcId="{4E83C0A1-0894-45CB-ACF8-50E5F83BCFF6}" destId="{64090B95-32E1-4228-BE30-CF625E825FE5}" srcOrd="6" destOrd="0" presId="urn:microsoft.com/office/officeart/2005/8/layout/list1"/>
    <dgm:cxn modelId="{BCC3F5BE-0E71-4150-8D7C-B87733CFC477}" type="presParOf" srcId="{4E83C0A1-0894-45CB-ACF8-50E5F83BCFF6}" destId="{594DCA49-9B50-4F67-A320-D6C206DEEE32}" srcOrd="7" destOrd="0" presId="urn:microsoft.com/office/officeart/2005/8/layout/list1"/>
    <dgm:cxn modelId="{C4129624-4174-43C1-94EF-6B40C668C059}" type="presParOf" srcId="{4E83C0A1-0894-45CB-ACF8-50E5F83BCFF6}" destId="{675758D1-18BE-42F3-8468-7422DE8071DA}" srcOrd="8" destOrd="0" presId="urn:microsoft.com/office/officeart/2005/8/layout/list1"/>
    <dgm:cxn modelId="{7088E6FF-18D1-4358-A52F-476E82DC8962}" type="presParOf" srcId="{675758D1-18BE-42F3-8468-7422DE8071DA}" destId="{9654B43C-734A-4536-970A-3B3816819C5C}" srcOrd="0" destOrd="0" presId="urn:microsoft.com/office/officeart/2005/8/layout/list1"/>
    <dgm:cxn modelId="{84987CBD-74A8-4B65-B3F3-F00A9B3C87A2}" type="presParOf" srcId="{675758D1-18BE-42F3-8468-7422DE8071DA}" destId="{D51296AA-CD80-45A6-8709-4340CB82212D}" srcOrd="1" destOrd="0" presId="urn:microsoft.com/office/officeart/2005/8/layout/list1"/>
    <dgm:cxn modelId="{29209C1C-2A22-4F9F-AB5B-273F57B8AFA7}" type="presParOf" srcId="{4E83C0A1-0894-45CB-ACF8-50E5F83BCFF6}" destId="{C9875DD4-5335-40AA-A185-1A30C3DC6414}" srcOrd="9" destOrd="0" presId="urn:microsoft.com/office/officeart/2005/8/layout/list1"/>
    <dgm:cxn modelId="{DFE25B67-1CCE-4301-887C-4CF466CDCC53}" type="presParOf" srcId="{4E83C0A1-0894-45CB-ACF8-50E5F83BCFF6}" destId="{0EFD61BD-96E7-4DF1-BB91-6431ABEFC794}" srcOrd="10" destOrd="0" presId="urn:microsoft.com/office/officeart/2005/8/layout/list1"/>
    <dgm:cxn modelId="{F1736EFC-CA0E-42BB-A619-91AB7BB9FD66}" type="presParOf" srcId="{4E83C0A1-0894-45CB-ACF8-50E5F83BCFF6}" destId="{662EB139-A68D-4F74-AC54-FACEC40170BB}" srcOrd="11" destOrd="0" presId="urn:microsoft.com/office/officeart/2005/8/layout/list1"/>
    <dgm:cxn modelId="{F1E64CAD-1D19-4986-9C54-FD22C7AE2ADF}" type="presParOf" srcId="{4E83C0A1-0894-45CB-ACF8-50E5F83BCFF6}" destId="{4B2756D1-EF32-422B-9E3B-94D53650FB5C}" srcOrd="12" destOrd="0" presId="urn:microsoft.com/office/officeart/2005/8/layout/list1"/>
    <dgm:cxn modelId="{3C18C804-47F1-493C-85A9-AC5221E6A999}" type="presParOf" srcId="{4B2756D1-EF32-422B-9E3B-94D53650FB5C}" destId="{6111B50B-25A3-48D0-9285-1518EA0A248C}" srcOrd="0" destOrd="0" presId="urn:microsoft.com/office/officeart/2005/8/layout/list1"/>
    <dgm:cxn modelId="{42BE6851-11A8-434E-8FDE-363E8A6168FD}" type="presParOf" srcId="{4B2756D1-EF32-422B-9E3B-94D53650FB5C}" destId="{41F589DA-5887-408B-B447-8C27B172F801}" srcOrd="1" destOrd="0" presId="urn:microsoft.com/office/officeart/2005/8/layout/list1"/>
    <dgm:cxn modelId="{E2C8EAD1-37D0-4EE6-BFF5-C9AC004314C6}" type="presParOf" srcId="{4E83C0A1-0894-45CB-ACF8-50E5F83BCFF6}" destId="{7EE48A0A-76D5-4C21-BA90-669945DB0800}" srcOrd="13" destOrd="0" presId="urn:microsoft.com/office/officeart/2005/8/layout/list1"/>
    <dgm:cxn modelId="{2A4FC925-5BEE-40D1-BFC5-BDF593896029}" type="presParOf" srcId="{4E83C0A1-0894-45CB-ACF8-50E5F83BCFF6}" destId="{89C1A61C-6568-4B7C-90E2-5090778ABA0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8D6C6-3F72-455D-865C-331C658AFF41}">
      <dsp:nvSpPr>
        <dsp:cNvPr id="0" name=""/>
        <dsp:cNvSpPr/>
      </dsp:nvSpPr>
      <dsp:spPr>
        <a:xfrm>
          <a:off x="90265" y="553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1923: Nasce a Santiago de Las Vegas, Cuba.</a:t>
          </a:r>
          <a:endParaRPr lang="en-US" sz="1000" kern="1200" dirty="0"/>
        </a:p>
      </dsp:txBody>
      <dsp:txXfrm>
        <a:off x="90265" y="553"/>
        <a:ext cx="1748889" cy="1049333"/>
      </dsp:txXfrm>
    </dsp:sp>
    <dsp:sp modelId="{7C0F7915-2F5A-40D8-8D8E-6E23B046E933}">
      <dsp:nvSpPr>
        <dsp:cNvPr id="0" name=""/>
        <dsp:cNvSpPr/>
      </dsp:nvSpPr>
      <dsp:spPr>
        <a:xfrm>
          <a:off x="2014043" y="553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1925: Trasferimento a Sanremo, Italia, da famiglia di origine italiana.</a:t>
          </a:r>
          <a:endParaRPr lang="en-US" sz="1000" kern="1200" dirty="0"/>
        </a:p>
      </dsp:txBody>
      <dsp:txXfrm>
        <a:off x="2014043" y="553"/>
        <a:ext cx="1748889" cy="1049333"/>
      </dsp:txXfrm>
    </dsp:sp>
    <dsp:sp modelId="{44556B98-C8CE-40C5-9C81-5BCAFBBA4326}">
      <dsp:nvSpPr>
        <dsp:cNvPr id="0" name=""/>
        <dsp:cNvSpPr/>
      </dsp:nvSpPr>
      <dsp:spPr>
        <a:xfrm>
          <a:off x="3937821" y="553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Partecipazione Antifascista: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Attivo partigiano antifascista durante la Seconda Guerra Mondiale.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Combatté contro le forze naziste, influenzando "Il sentiero dei nidi di ragno" (1947).</a:t>
          </a:r>
          <a:endParaRPr lang="en-US" sz="800" kern="1200" dirty="0"/>
        </a:p>
      </dsp:txBody>
      <dsp:txXfrm>
        <a:off x="3937821" y="553"/>
        <a:ext cx="1748889" cy="1049333"/>
      </dsp:txXfrm>
    </dsp:sp>
    <dsp:sp modelId="{C86E8F3F-8D8F-42F6-B502-1A1402769CEC}">
      <dsp:nvSpPr>
        <dsp:cNvPr id="0" name=""/>
        <dsp:cNvSpPr/>
      </dsp:nvSpPr>
      <dsp:spPr>
        <a:xfrm>
          <a:off x="90265" y="1224775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Fasi Letterarie: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/>
            <a:t>Inizio con realismo e neorealismo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Sperimentazioni astratte con il gruppo </a:t>
          </a:r>
          <a:r>
            <a:rPr lang="it-IT" sz="800" kern="1200" dirty="0" err="1"/>
            <a:t>Oulipo</a:t>
          </a:r>
          <a:r>
            <a:rPr lang="it-IT" sz="800" kern="1200" dirty="0"/>
            <a:t>.</a:t>
          </a:r>
          <a:endParaRPr lang="en-US" sz="800" kern="1200" dirty="0"/>
        </a:p>
      </dsp:txBody>
      <dsp:txXfrm>
        <a:off x="90265" y="1224775"/>
        <a:ext cx="1748889" cy="1049333"/>
      </dsp:txXfrm>
    </dsp:sp>
    <dsp:sp modelId="{759556BE-5B39-431F-A85D-C44D32F0223C}">
      <dsp:nvSpPr>
        <dsp:cNvPr id="0" name=""/>
        <dsp:cNvSpPr/>
      </dsp:nvSpPr>
      <dsp:spPr>
        <a:xfrm>
          <a:off x="2014043" y="1224775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Alcune opere Celebri: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CH" sz="800" b="0" i="0" kern="1200"/>
            <a:t>"Il barone rampante" (1957)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CH" sz="800" b="0" i="0" kern="1200" dirty="0"/>
            <a:t>"Il visconte dimezzato" (1952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Trilogia "I nostri antenati" (1952-1959).</a:t>
          </a:r>
          <a:endParaRPr lang="en-US" sz="800" kern="1200" dirty="0"/>
        </a:p>
      </dsp:txBody>
      <dsp:txXfrm>
        <a:off x="2014043" y="1224775"/>
        <a:ext cx="1748889" cy="1049333"/>
      </dsp:txXfrm>
    </dsp:sp>
    <dsp:sp modelId="{0534141F-AA41-49B8-AA2B-29270C51DF34}">
      <dsp:nvSpPr>
        <dsp:cNvPr id="0" name=""/>
        <dsp:cNvSpPr/>
      </dsp:nvSpPr>
      <dsp:spPr>
        <a:xfrm>
          <a:off x="3937821" y="1224775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Morte: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19 settembre 1985 a Siena, Italia, per un ictus</a:t>
          </a:r>
          <a:endParaRPr lang="en-US" sz="800" kern="1200" dirty="0"/>
        </a:p>
      </dsp:txBody>
      <dsp:txXfrm>
        <a:off x="3937821" y="1224775"/>
        <a:ext cx="1748889" cy="1049333"/>
      </dsp:txXfrm>
    </dsp:sp>
    <dsp:sp modelId="{9D76DEBB-5116-4DB2-9624-26A1FA921B30}">
      <dsp:nvSpPr>
        <dsp:cNvPr id="0" name=""/>
        <dsp:cNvSpPr/>
      </dsp:nvSpPr>
      <dsp:spPr>
        <a:xfrm>
          <a:off x="2014043" y="2448998"/>
          <a:ext cx="1748889" cy="104933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Eredità Letteraria: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 dirty="0"/>
            <a:t>Rilevante per la combinazione di fantasia, ingegno formale e profondità filosofica.</a:t>
          </a:r>
          <a:endParaRPr lang="en-US" sz="800" kern="1200" dirty="0"/>
        </a:p>
      </dsp:txBody>
      <dsp:txXfrm>
        <a:off x="2014043" y="2448998"/>
        <a:ext cx="1748889" cy="1049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D259D-F3AF-4096-AEAB-941689A62B03}">
      <dsp:nvSpPr>
        <dsp:cNvPr id="0" name=""/>
        <dsp:cNvSpPr/>
      </dsp:nvSpPr>
      <dsp:spPr>
        <a:xfrm>
          <a:off x="2605715" y="689779"/>
          <a:ext cx="531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34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7339" y="732687"/>
        <a:ext cx="28097" cy="5624"/>
      </dsp:txXfrm>
    </dsp:sp>
    <dsp:sp modelId="{A57046FD-3B5B-4EE6-9E4E-33FB5C6045ED}">
      <dsp:nvSpPr>
        <dsp:cNvPr id="0" name=""/>
        <dsp:cNvSpPr/>
      </dsp:nvSpPr>
      <dsp:spPr>
        <a:xfrm>
          <a:off x="164280" y="2528"/>
          <a:ext cx="2443235" cy="1465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21" tIns="125668" rIns="119721" bIns="1256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Panoramica del libro</a:t>
          </a:r>
          <a:r>
            <a:rPr lang="it-IT" sz="1200" kern="1200" dirty="0"/>
            <a:t>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Introduzione generale del libro e dell’autore</a:t>
          </a:r>
          <a:endParaRPr lang="en-US" sz="1200" kern="1200" dirty="0"/>
        </a:p>
      </dsp:txBody>
      <dsp:txXfrm>
        <a:off x="164280" y="2528"/>
        <a:ext cx="2443235" cy="1465941"/>
      </dsp:txXfrm>
    </dsp:sp>
    <dsp:sp modelId="{021AB711-6C21-4F99-A6B3-1DCAC158405D}">
      <dsp:nvSpPr>
        <dsp:cNvPr id="0" name=""/>
        <dsp:cNvSpPr/>
      </dsp:nvSpPr>
      <dsp:spPr>
        <a:xfrm>
          <a:off x="1385897" y="1466670"/>
          <a:ext cx="3005180" cy="531344"/>
        </a:xfrm>
        <a:custGeom>
          <a:avLst/>
          <a:gdLst/>
          <a:ahLst/>
          <a:cxnLst/>
          <a:rect l="0" t="0" r="0" b="0"/>
          <a:pathLst>
            <a:path>
              <a:moveTo>
                <a:pt x="3005180" y="0"/>
              </a:moveTo>
              <a:lnTo>
                <a:pt x="3005180" y="282772"/>
              </a:lnTo>
              <a:lnTo>
                <a:pt x="0" y="282772"/>
              </a:lnTo>
              <a:lnTo>
                <a:pt x="0" y="531344"/>
              </a:lnTo>
            </a:path>
          </a:pathLst>
        </a:custGeom>
        <a:noFill/>
        <a:ln w="1270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CH" sz="500" kern="1200"/>
        </a:p>
      </dsp:txBody>
      <dsp:txXfrm>
        <a:off x="2812056" y="1729530"/>
        <a:ext cx="152863" cy="5624"/>
      </dsp:txXfrm>
    </dsp:sp>
    <dsp:sp modelId="{385DA9AA-135C-4104-AB4A-78CA9B5250D9}">
      <dsp:nvSpPr>
        <dsp:cNvPr id="0" name=""/>
        <dsp:cNvSpPr/>
      </dsp:nvSpPr>
      <dsp:spPr>
        <a:xfrm>
          <a:off x="3169460" y="2528"/>
          <a:ext cx="2443235" cy="1465941"/>
        </a:xfrm>
        <a:prstGeom prst="rect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21" tIns="125668" rIns="119721" bIns="1256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Panoramica cornice:</a:t>
          </a:r>
          <a:endParaRPr lang="it-IT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L’incontro con l’imperatore</a:t>
          </a:r>
          <a:endParaRPr lang="en-US" sz="1200" kern="1200" dirty="0"/>
        </a:p>
      </dsp:txBody>
      <dsp:txXfrm>
        <a:off x="3169460" y="2528"/>
        <a:ext cx="2443235" cy="1465941"/>
      </dsp:txXfrm>
    </dsp:sp>
    <dsp:sp modelId="{C79569FE-055A-4006-94D6-572299BB6A44}">
      <dsp:nvSpPr>
        <dsp:cNvPr id="0" name=""/>
        <dsp:cNvSpPr/>
      </dsp:nvSpPr>
      <dsp:spPr>
        <a:xfrm>
          <a:off x="2605715" y="2717665"/>
          <a:ext cx="531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344" y="45720"/>
              </a:lnTo>
            </a:path>
          </a:pathLst>
        </a:custGeom>
        <a:noFill/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7339" y="2760572"/>
        <a:ext cx="28097" cy="5624"/>
      </dsp:txXfrm>
    </dsp:sp>
    <dsp:sp modelId="{B6824C9C-25DE-49C5-B332-BE35BDC5BC3E}">
      <dsp:nvSpPr>
        <dsp:cNvPr id="0" name=""/>
        <dsp:cNvSpPr/>
      </dsp:nvSpPr>
      <dsp:spPr>
        <a:xfrm>
          <a:off x="164280" y="2030414"/>
          <a:ext cx="2443235" cy="1465941"/>
        </a:xfrm>
        <a:prstGeom prst="rect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21" tIns="125668" rIns="119721" bIns="1256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Panoramica del viaggio di Marco Polo: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Visualizzazione del percorso di Marco Polo tra le diverse città, evidenziandone l'aspetto di "Le città e il cielo."</a:t>
          </a:r>
          <a:endParaRPr lang="en-US" sz="1200" kern="1200" dirty="0"/>
        </a:p>
      </dsp:txBody>
      <dsp:txXfrm>
        <a:off x="164280" y="2030414"/>
        <a:ext cx="2443235" cy="1465941"/>
      </dsp:txXfrm>
    </dsp:sp>
    <dsp:sp modelId="{B7F32D32-4674-44CC-8684-D4D4120D1DB6}">
      <dsp:nvSpPr>
        <dsp:cNvPr id="0" name=""/>
        <dsp:cNvSpPr/>
      </dsp:nvSpPr>
      <dsp:spPr>
        <a:xfrm>
          <a:off x="3169460" y="2030414"/>
          <a:ext cx="2443235" cy="1465941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21" tIns="125668" rIns="119721" bIns="1256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/>
            <a:t>Approfondimento su </a:t>
          </a:r>
          <a:r>
            <a:rPr lang="it-IT" sz="1200" b="1" kern="1200" dirty="0" err="1"/>
            <a:t>Perinzia</a:t>
          </a:r>
          <a:r>
            <a:rPr lang="it-IT" sz="1200" b="1" kern="1200" dirty="0"/>
            <a:t>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Focalizzazione specifica sulla città di </a:t>
          </a:r>
          <a:r>
            <a:rPr lang="it-IT" sz="1200" kern="1200" dirty="0" err="1"/>
            <a:t>Perinzia</a:t>
          </a:r>
          <a:r>
            <a:rPr lang="it-IT" sz="1200" kern="1200" dirty="0"/>
            <a:t>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Dettagli sull'approccio unico di Marco Polo a </a:t>
          </a:r>
          <a:r>
            <a:rPr lang="it-IT" sz="1200" kern="1200" dirty="0" err="1"/>
            <a:t>Perinzia</a:t>
          </a:r>
          <a:r>
            <a:rPr lang="it-IT" sz="1200" kern="1200" dirty="0"/>
            <a:t>, con un'esplorazione più dettagliata delle sue caratteristiche particolari.</a:t>
          </a:r>
          <a:endParaRPr lang="en-US" sz="1200" kern="1200" dirty="0"/>
        </a:p>
      </dsp:txBody>
      <dsp:txXfrm>
        <a:off x="3169460" y="2030414"/>
        <a:ext cx="2443235" cy="1465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E0E37-885A-4538-B50A-9465C6A2102E}">
      <dsp:nvSpPr>
        <dsp:cNvPr id="0" name=""/>
        <dsp:cNvSpPr/>
      </dsp:nvSpPr>
      <dsp:spPr>
        <a:xfrm>
          <a:off x="90265" y="553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/>
            <a:t>Testi: </a:t>
          </a:r>
          <a:r>
            <a:rPr lang="it-IT" sz="1200" kern="1200" dirty="0"/>
            <a:t>bianco per garantire una chiara leggibilità</a:t>
          </a:r>
          <a:endParaRPr lang="en-US" sz="1200" kern="1200" dirty="0"/>
        </a:p>
      </dsp:txBody>
      <dsp:txXfrm>
        <a:off x="90265" y="553"/>
        <a:ext cx="1748889" cy="1049333"/>
      </dsp:txXfrm>
    </dsp:sp>
    <dsp:sp modelId="{F8E15718-F56D-438E-AE60-51E7D396081D}">
      <dsp:nvSpPr>
        <dsp:cNvPr id="0" name=""/>
        <dsp:cNvSpPr/>
      </dsp:nvSpPr>
      <dsp:spPr>
        <a:xfrm>
          <a:off x="2014043" y="553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/>
            <a:t>Eudossia: </a:t>
          </a:r>
          <a:r>
            <a:rPr lang="it-IT" sz="1200" kern="1200" dirty="0"/>
            <a:t>tonalità marroni, blu e viola</a:t>
          </a:r>
          <a:endParaRPr lang="en-US" sz="1200" kern="1200" dirty="0"/>
        </a:p>
      </dsp:txBody>
      <dsp:txXfrm>
        <a:off x="2014043" y="553"/>
        <a:ext cx="1748889" cy="1049333"/>
      </dsp:txXfrm>
    </dsp:sp>
    <dsp:sp modelId="{DD97C648-74D9-40C2-9408-0AA7671710C7}">
      <dsp:nvSpPr>
        <dsp:cNvPr id="0" name=""/>
        <dsp:cNvSpPr/>
      </dsp:nvSpPr>
      <dsp:spPr>
        <a:xfrm>
          <a:off x="3937821" y="553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/>
            <a:t>Bersabea: </a:t>
          </a:r>
          <a:r>
            <a:rPr lang="it-IT" sz="1200" kern="1200" dirty="0"/>
            <a:t>bianca e oro</a:t>
          </a:r>
          <a:endParaRPr lang="en-US" sz="1200" kern="1200" dirty="0"/>
        </a:p>
      </dsp:txBody>
      <dsp:txXfrm>
        <a:off x="3937821" y="553"/>
        <a:ext cx="1748889" cy="1049333"/>
      </dsp:txXfrm>
    </dsp:sp>
    <dsp:sp modelId="{C4ED2B78-BC3D-430E-BF9A-EEBE235EAAD8}">
      <dsp:nvSpPr>
        <dsp:cNvPr id="0" name=""/>
        <dsp:cNvSpPr/>
      </dsp:nvSpPr>
      <dsp:spPr>
        <a:xfrm>
          <a:off x="90265" y="1224775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/>
            <a:t>Tecla: </a:t>
          </a:r>
          <a:r>
            <a:rPr lang="it-IT" sz="1200" kern="1200" dirty="0"/>
            <a:t>colori della terra, con prevalenza di viola e blu</a:t>
          </a:r>
          <a:endParaRPr lang="en-US" sz="1200" kern="1200" dirty="0"/>
        </a:p>
      </dsp:txBody>
      <dsp:txXfrm>
        <a:off x="90265" y="1224775"/>
        <a:ext cx="1748889" cy="1049333"/>
      </dsp:txXfrm>
    </dsp:sp>
    <dsp:sp modelId="{A8C710D9-B414-4F84-A146-43F8A99B4645}">
      <dsp:nvSpPr>
        <dsp:cNvPr id="0" name=""/>
        <dsp:cNvSpPr/>
      </dsp:nvSpPr>
      <dsp:spPr>
        <a:xfrm>
          <a:off x="2014043" y="1224775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 err="1"/>
            <a:t>Perinzia</a:t>
          </a:r>
          <a:r>
            <a:rPr lang="it-CH" sz="1200" kern="1200" dirty="0"/>
            <a:t>: </a:t>
          </a:r>
          <a:r>
            <a:rPr lang="it-IT" sz="1200" kern="1200" dirty="0"/>
            <a:t>grigio mura di pietra, ma con colori caldi nella stanza dei portali e neutri nel quartieri</a:t>
          </a:r>
          <a:endParaRPr lang="en-US" sz="1200" kern="1200" dirty="0"/>
        </a:p>
      </dsp:txBody>
      <dsp:txXfrm>
        <a:off x="2014043" y="1224775"/>
        <a:ext cx="1748889" cy="1049333"/>
      </dsp:txXfrm>
    </dsp:sp>
    <dsp:sp modelId="{D2B47661-7C95-427D-AAFB-E360C70AA3D2}">
      <dsp:nvSpPr>
        <dsp:cNvPr id="0" name=""/>
        <dsp:cNvSpPr/>
      </dsp:nvSpPr>
      <dsp:spPr>
        <a:xfrm>
          <a:off x="3937821" y="1224775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200" kern="1200" dirty="0"/>
            <a:t>Andria: </a:t>
          </a:r>
          <a:r>
            <a:rPr lang="it-IT" sz="1200" kern="1200" dirty="0"/>
            <a:t>blu scuro, azzurro e oro, trasmettendo sensazioni di tecnologia, </a:t>
          </a:r>
          <a:r>
            <a:rPr lang="it-IT" sz="1200" kern="1200" dirty="0" err="1"/>
            <a:t>connession</a:t>
          </a:r>
          <a:endParaRPr lang="en-US" sz="1200" kern="1200" dirty="0"/>
        </a:p>
      </dsp:txBody>
      <dsp:txXfrm>
        <a:off x="3937821" y="1224775"/>
        <a:ext cx="1748889" cy="1049333"/>
      </dsp:txXfrm>
    </dsp:sp>
    <dsp:sp modelId="{89E2D9B5-86A4-4B4B-BA21-499113778131}">
      <dsp:nvSpPr>
        <dsp:cNvPr id="0" name=""/>
        <dsp:cNvSpPr/>
      </dsp:nvSpPr>
      <dsp:spPr>
        <a:xfrm>
          <a:off x="2014043" y="2448998"/>
          <a:ext cx="1748889" cy="1049333"/>
        </a:xfrm>
        <a:prstGeom prst="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Sfondo: viola</a:t>
          </a:r>
          <a:endParaRPr lang="en-US" sz="1200" kern="1200" dirty="0"/>
        </a:p>
      </dsp:txBody>
      <dsp:txXfrm>
        <a:off x="2014043" y="2448998"/>
        <a:ext cx="1748889" cy="10493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300E7-AF0F-49B6-A0D3-E37C354502F3}">
      <dsp:nvSpPr>
        <dsp:cNvPr id="0" name=""/>
        <dsp:cNvSpPr/>
      </dsp:nvSpPr>
      <dsp:spPr>
        <a:xfrm>
          <a:off x="620" y="1239604"/>
          <a:ext cx="2260413" cy="11302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300" kern="1200" dirty="0"/>
            <a:t>Titolo: </a:t>
          </a:r>
          <a:r>
            <a:rPr lang="it-CH" sz="3300" kern="1200" dirty="0" err="1"/>
            <a:t>Cownaffle</a:t>
          </a:r>
          <a:endParaRPr lang="en-US" sz="3300" kern="1200" dirty="0"/>
        </a:p>
      </dsp:txBody>
      <dsp:txXfrm>
        <a:off x="33723" y="1272707"/>
        <a:ext cx="2194207" cy="1064000"/>
      </dsp:txXfrm>
    </dsp:sp>
    <dsp:sp modelId="{45E92B84-75F9-4AD7-A9D4-F1E4F7CB335C}">
      <dsp:nvSpPr>
        <dsp:cNvPr id="0" name=""/>
        <dsp:cNvSpPr/>
      </dsp:nvSpPr>
      <dsp:spPr>
        <a:xfrm>
          <a:off x="2826137" y="1239604"/>
          <a:ext cx="2260413" cy="1130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300" kern="1200" dirty="0"/>
            <a:t>Testi: Futura PT Book</a:t>
          </a:r>
          <a:endParaRPr lang="en-US" sz="3300" kern="1200" dirty="0"/>
        </a:p>
      </dsp:txBody>
      <dsp:txXfrm>
        <a:off x="2859240" y="1272707"/>
        <a:ext cx="2194207" cy="1064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CF4C-A09B-48C2-AC31-081120800E82}">
      <dsp:nvSpPr>
        <dsp:cNvPr id="0" name=""/>
        <dsp:cNvSpPr/>
      </dsp:nvSpPr>
      <dsp:spPr>
        <a:xfrm>
          <a:off x="0" y="357502"/>
          <a:ext cx="577697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0FEE3-3340-4AE0-83D5-38B30DCCCAA4}">
      <dsp:nvSpPr>
        <dsp:cNvPr id="0" name=""/>
        <dsp:cNvSpPr/>
      </dsp:nvSpPr>
      <dsp:spPr>
        <a:xfrm>
          <a:off x="288848" y="77062"/>
          <a:ext cx="4043883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9" tIns="0" rIns="15284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Menu di </a:t>
          </a:r>
          <a:r>
            <a:rPr lang="en-US" sz="1900" kern="1200" dirty="0" err="1"/>
            <a:t>navigazione</a:t>
          </a:r>
          <a:endParaRPr lang="en-US" sz="1900" kern="1200" dirty="0"/>
        </a:p>
      </dsp:txBody>
      <dsp:txXfrm>
        <a:off x="316228" y="104442"/>
        <a:ext cx="3989123" cy="506120"/>
      </dsp:txXfrm>
    </dsp:sp>
    <dsp:sp modelId="{64090B95-32E1-4228-BE30-CF625E825FE5}">
      <dsp:nvSpPr>
        <dsp:cNvPr id="0" name=""/>
        <dsp:cNvSpPr/>
      </dsp:nvSpPr>
      <dsp:spPr>
        <a:xfrm>
          <a:off x="0" y="1219342"/>
          <a:ext cx="577697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454D7-416B-4DC2-ABE9-1E84FD086DC1}">
      <dsp:nvSpPr>
        <dsp:cNvPr id="0" name=""/>
        <dsp:cNvSpPr/>
      </dsp:nvSpPr>
      <dsp:spPr>
        <a:xfrm>
          <a:off x="288848" y="938902"/>
          <a:ext cx="4043883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9" tIns="0" rIns="15284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“Call to action”</a:t>
          </a:r>
        </a:p>
      </dsp:txBody>
      <dsp:txXfrm>
        <a:off x="316228" y="966282"/>
        <a:ext cx="3989123" cy="506120"/>
      </dsp:txXfrm>
    </dsp:sp>
    <dsp:sp modelId="{0EFD61BD-96E7-4DF1-BB91-6431ABEFC794}">
      <dsp:nvSpPr>
        <dsp:cNvPr id="0" name=""/>
        <dsp:cNvSpPr/>
      </dsp:nvSpPr>
      <dsp:spPr>
        <a:xfrm>
          <a:off x="0" y="2081182"/>
          <a:ext cx="577697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296AA-CD80-45A6-8709-4340CB82212D}">
      <dsp:nvSpPr>
        <dsp:cNvPr id="0" name=""/>
        <dsp:cNvSpPr/>
      </dsp:nvSpPr>
      <dsp:spPr>
        <a:xfrm>
          <a:off x="288848" y="1800742"/>
          <a:ext cx="4043883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9" tIns="0" rIns="15284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Controllo</a:t>
          </a:r>
          <a:r>
            <a:rPr lang="en-US" sz="1900" kern="1200" dirty="0"/>
            <a:t> </a:t>
          </a:r>
          <a:r>
            <a:rPr lang="en-US" sz="1900" kern="1200" dirty="0" err="1"/>
            <a:t>carosello</a:t>
          </a:r>
          <a:endParaRPr lang="en-US" sz="1900" kern="1200" dirty="0"/>
        </a:p>
      </dsp:txBody>
      <dsp:txXfrm>
        <a:off x="316228" y="1828122"/>
        <a:ext cx="3989123" cy="506120"/>
      </dsp:txXfrm>
    </dsp:sp>
    <dsp:sp modelId="{89C1A61C-6568-4B7C-90E2-5090778ABA06}">
      <dsp:nvSpPr>
        <dsp:cNvPr id="0" name=""/>
        <dsp:cNvSpPr/>
      </dsp:nvSpPr>
      <dsp:spPr>
        <a:xfrm>
          <a:off x="0" y="2943022"/>
          <a:ext cx="577697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589DA-5887-408B-B447-8C27B172F801}">
      <dsp:nvSpPr>
        <dsp:cNvPr id="0" name=""/>
        <dsp:cNvSpPr/>
      </dsp:nvSpPr>
      <dsp:spPr>
        <a:xfrm>
          <a:off x="288848" y="2662582"/>
          <a:ext cx="4043883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9" tIns="0" rIns="15284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Bottoni</a:t>
          </a:r>
          <a:r>
            <a:rPr lang="en-US" sz="1900" kern="1200" dirty="0"/>
            <a:t> di </a:t>
          </a:r>
          <a:r>
            <a:rPr lang="en-US" sz="1900" kern="1200" dirty="0" err="1"/>
            <a:t>navigazione</a:t>
          </a:r>
          <a:endParaRPr lang="en-US" sz="1900" kern="1200" dirty="0"/>
        </a:p>
      </dsp:txBody>
      <dsp:txXfrm>
        <a:off x="316228" y="2689962"/>
        <a:ext cx="39891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8E1-064C-9879-B3EF-31B104079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5C70FC-2CCF-E714-FBC1-98538CD7D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CB720-4781-B496-37B7-30EC2AFB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0DDC5D-4A24-B17A-B704-40C59DA5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DE1C5A-4ACE-409A-32DD-1B281B1A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3261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8E6E6-DF4E-AB06-6FC9-599358B3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0B4F15-BD4B-9ABD-849E-9C9D064C4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3F70EF-03CE-1C55-7688-7E34BF9F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7CE32D-AC2D-23C0-5E54-FFC989AD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F18B9F-FE15-4DD9-84FC-F14E8D81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1637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111D6BC-284C-C561-70D8-536411372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1410E2C-8557-C206-C85C-465234582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D74920-A5C1-A897-9830-B833F926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3664C6-3659-E785-DDA1-90C2676A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029C4-2372-93B1-8AD7-7A59C4F4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3459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8D86AA-3C75-D6B6-4829-BB1674BD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9FA80D-DD79-7A72-06AC-4A0A8E490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DEB06C-1224-77C0-9E37-9203A348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F882F7-31E5-77D7-76E7-9AED848A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AEB466-204B-F84D-BFB9-8BA7D0DC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9111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EB045-25A7-DF44-937A-D991C4F0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0F4B90-247F-FDC5-5E68-ECA1CBC37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92E68B-093F-52B6-F29D-A6C2F813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31DDB5-7309-B8EF-33BB-2D52244E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80FD4D-2045-BB92-64A6-929671AF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312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23D39D-524B-BB1F-25EC-449D249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8AA733-368B-FC59-3121-96B1C1F3F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86A031-1777-1145-CF48-8D9FE3BE5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7B4A17-5D61-6984-2CE6-21A2CE23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DBA82A-90F4-983E-AA42-B850127C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19FA21-372D-466C-208A-067C6D2D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11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A367DB-E017-38EE-E641-383AF258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8B23FD-CD73-AF0E-7CFC-C30BC5B46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FF7813B-F368-B9BC-F12E-9C321085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897E3D-073C-8032-5361-00AAD970E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EA458E-DC89-A639-899B-146CA0132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2A0D3D-55AC-55E0-36E9-147C1AC8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84686E2-4220-5A39-7DD3-C99E01C7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EF4FB95-AAA0-159C-AC14-1E5841E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50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C0FE2-B5C8-F854-F0C8-B4216136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9D55A91-1729-BEA3-F6F3-A465BB7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1EAECE-B403-57CE-CFD1-3470C1F6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944D2-D5D4-7D05-B851-766630DF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457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389D43-E9D1-039F-3E79-CC65D0A7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D447B5-F968-662E-EA48-B96C532F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C02D6D-1215-0523-3F1E-4422E8B6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6859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384C1-8602-B78F-E985-545216F8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333CB-6479-0E7D-EA34-881DA002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DAAA6F-0EA7-1AAC-5E71-26B8A281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E3E6A6-0FC1-2508-02B3-3A7D52B6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4AF455-FD5B-716E-55DC-CD846559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161E37-1090-1640-D73B-B150E893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8821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60BC9B-40B8-0F43-F60E-735B0F40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2E83724-6BAF-B9FA-9579-35DA7FB5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73B4D0-E170-DEDF-DCB9-FE80398D2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A7DCD4-281B-9814-CEE1-52C247F7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4F580A-1298-3845-0BFF-2DC316CC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1B69FF-E681-CD33-6DA9-1298ED55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64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52CAD68-DB88-C87E-EE07-19509B80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83AD90-50AC-072C-B719-431AD232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FD629-FC4A-5484-3911-EDAC6C4FA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3FE775-91FD-4C53-9E79-EDD8D30C68A7}" type="datetimeFigureOut">
              <a:rPr lang="it-CH" smtClean="0"/>
              <a:t>16.01.2024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D7D270-213B-091F-8CA9-C3FAA985C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F645BE-1F7A-C38B-5848-6C2045D4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54AE3-4D0A-4663-BB86-B8476AF502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3708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xd.adobe.com/view/f438bc9c-adf9-4f4e-9984-7c04e3c4356e-a16b/?fullscre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stella, Universo, spazio, galassia&#10;&#10;Descrizione generata automaticamente">
            <a:extLst>
              <a:ext uri="{FF2B5EF4-FFF2-40B4-BE49-F238E27FC236}">
                <a16:creationId xmlns:a16="http://schemas.microsoft.com/office/drawing/2014/main" id="{294B76A8-1802-8EA8-C26C-581862E93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b="332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F6CE808-BDE8-9B39-1180-BCB7795A2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it-CH" sz="9600" dirty="0">
                <a:solidFill>
                  <a:srgbClr val="FFFFFF"/>
                </a:solidFill>
                <a:latin typeface="Cownaffle" panose="02000606080505090004" pitchFamily="2" charset="0"/>
              </a:rPr>
              <a:t>LE CITTÀ INVISIBILI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23BB2A-8F49-AD5C-0BD8-1415852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it-CH" dirty="0">
                <a:solidFill>
                  <a:srgbClr val="FFFFFF"/>
                </a:solidFill>
                <a:latin typeface="Futura PT Book" panose="020B0502020204020303" pitchFamily="34" charset="0"/>
              </a:rPr>
              <a:t>Almir Innocenti </a:t>
            </a:r>
          </a:p>
          <a:p>
            <a:r>
              <a:rPr lang="it-CH" dirty="0">
                <a:solidFill>
                  <a:srgbClr val="FFFFFF"/>
                </a:solidFill>
                <a:latin typeface="Futura PT Book" panose="020B0502020204020303" pitchFamily="34" charset="0"/>
              </a:rPr>
              <a:t>CSIA- 4IMm</a:t>
            </a:r>
          </a:p>
        </p:txBody>
      </p:sp>
    </p:spTree>
    <p:extLst>
      <p:ext uri="{BB962C8B-B14F-4D97-AF65-F5344CB8AC3E}">
        <p14:creationId xmlns:p14="http://schemas.microsoft.com/office/powerpoint/2010/main" val="344842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4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1">
            <a:extLst>
              <a:ext uri="{FF2B5EF4-FFF2-40B4-BE49-F238E27FC236}">
                <a16:creationId xmlns:a16="http://schemas.microsoft.com/office/drawing/2014/main" id="{35177758-12DD-4CC9-902C-4B9C51CB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3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531CF7-A3EF-7EC0-6E46-428C45AB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685801"/>
            <a:ext cx="5776976" cy="1716314"/>
          </a:xfrm>
        </p:spPr>
        <p:txBody>
          <a:bodyPr anchor="t">
            <a:normAutofit/>
          </a:bodyPr>
          <a:lstStyle/>
          <a:p>
            <a:r>
              <a:rPr lang="it-CH" sz="5000" dirty="0">
                <a:solidFill>
                  <a:schemeClr val="accent2">
                    <a:lumMod val="50000"/>
                  </a:schemeClr>
                </a:solidFill>
              </a:rPr>
              <a:t>PALETTE COLORI</a:t>
            </a:r>
          </a:p>
        </p:txBody>
      </p:sp>
      <p:sp>
        <p:nvSpPr>
          <p:cNvPr id="89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4" name="Picture 4" descr="Matite colorate su sfondo nero">
            <a:extLst>
              <a:ext uri="{FF2B5EF4-FFF2-40B4-BE49-F238E27FC236}">
                <a16:creationId xmlns:a16="http://schemas.microsoft.com/office/drawing/2014/main" id="{CE72CCCC-4A30-F113-4D8F-1D8006B78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8" r="15545"/>
          <a:stretch/>
        </p:blipFill>
        <p:spPr>
          <a:xfrm>
            <a:off x="206759" y="914399"/>
            <a:ext cx="4232114" cy="507288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612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19" name="Segnaposto contenuto 2">
            <a:extLst>
              <a:ext uri="{FF2B5EF4-FFF2-40B4-BE49-F238E27FC236}">
                <a16:creationId xmlns:a16="http://schemas.microsoft.com/office/drawing/2014/main" id="{89409AA6-C12E-BB13-76AC-D96401262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578949"/>
              </p:ext>
            </p:extLst>
          </p:nvPr>
        </p:nvGraphicFramePr>
        <p:xfrm>
          <a:off x="5907024" y="2575345"/>
          <a:ext cx="5776976" cy="3498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7" name="Rectangle 91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0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4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7CB22F-1446-3308-7CEF-72C2D0EA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IMMAGINI</a:t>
            </a:r>
          </a:p>
        </p:txBody>
      </p:sp>
      <p:sp>
        <p:nvSpPr>
          <p:cNvPr id="140" name="Rectangle 4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4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Segnaposto contenuto 36">
            <a:extLst>
              <a:ext uri="{FF2B5EF4-FFF2-40B4-BE49-F238E27FC236}">
                <a16:creationId xmlns:a16="http://schemas.microsoft.com/office/drawing/2014/main" id="{DBA84CBF-F938-A45A-3B98-B26DD5D4BDB7}"/>
              </a:ext>
            </a:extLst>
          </p:cNvPr>
          <p:cNvSpPr>
            <a:spLocks/>
          </p:cNvSpPr>
          <p:nvPr/>
        </p:nvSpPr>
        <p:spPr>
          <a:xfrm>
            <a:off x="838200" y="1768918"/>
            <a:ext cx="10506456" cy="4347554"/>
          </a:xfrm>
          <a:prstGeom prst="rect">
            <a:avLst/>
          </a:prstGeom>
        </p:spPr>
        <p:txBody>
          <a:bodyPr/>
          <a:lstStyle/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Stile fantasy</a:t>
            </a: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Hero</a:t>
            </a: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5 </a:t>
            </a: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città</a:t>
            </a: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Quartiere</a:t>
            </a: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Perinzia</a:t>
            </a:r>
            <a:endParaRPr lang="en-US" sz="277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Porte </a:t>
            </a: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Perinzia</a:t>
            </a:r>
            <a:endParaRPr lang="en-US" sz="277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Sfondo</a:t>
            </a:r>
            <a:r>
              <a:rPr lang="en-US" sz="2772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772" kern="12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sito</a:t>
            </a:r>
            <a:endParaRPr lang="en-US" sz="277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sz="277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628" indent="-452628" defTabSz="878976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it-CH" sz="277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2893" indent="-282893" defTabSz="878098">
              <a:spcAft>
                <a:spcPts val="576"/>
              </a:spcAft>
              <a:buFont typeface="Arial" panose="020B0604020202020204" pitchFamily="34" charset="0"/>
              <a:buChar char="•"/>
            </a:pPr>
            <a:endParaRPr lang="it-CH" sz="1584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2893" indent="-282893" defTabSz="905256">
              <a:buFont typeface="Arial" panose="020B0604020202020204" pitchFamily="34" charset="0"/>
              <a:buChar char="•"/>
            </a:pPr>
            <a:endParaRPr lang="it-CH" sz="1782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endParaRPr lang="it-CH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Immagine 18" descr="Immagine che contiene interno, arte, vestito, donna&#10;&#10;Descrizione generata automaticamente">
            <a:extLst>
              <a:ext uri="{FF2B5EF4-FFF2-40B4-BE49-F238E27FC236}">
                <a16:creationId xmlns:a16="http://schemas.microsoft.com/office/drawing/2014/main" id="{575110ED-2718-E71E-AA47-82D29A1F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61" y="2121094"/>
            <a:ext cx="2013059" cy="1071247"/>
          </a:xfrm>
          <a:prstGeom prst="rect">
            <a:avLst/>
          </a:prstGeom>
        </p:spPr>
      </p:pic>
      <p:pic>
        <p:nvPicPr>
          <p:cNvPr id="13" name="Immagine 12" descr="Immagine che contiene Gioco per PC, Software per videogiochi, Composizione digitale, cartone animato&#10;&#10;Descrizione generata automaticamente">
            <a:extLst>
              <a:ext uri="{FF2B5EF4-FFF2-40B4-BE49-F238E27FC236}">
                <a16:creationId xmlns:a16="http://schemas.microsoft.com/office/drawing/2014/main" id="{12087D60-3637-B117-F1E4-3D97B528C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3" y="3238643"/>
            <a:ext cx="1322748" cy="705044"/>
          </a:xfrm>
          <a:prstGeom prst="rect">
            <a:avLst/>
          </a:prstGeom>
        </p:spPr>
      </p:pic>
      <p:pic>
        <p:nvPicPr>
          <p:cNvPr id="17" name="Immagine 16" descr="Immagine che contiene Composizione digitale, Gioco per PC, cartone animato, Modellazione 3D&#10;&#10;Descrizione generata automaticamente">
            <a:extLst>
              <a:ext uri="{FF2B5EF4-FFF2-40B4-BE49-F238E27FC236}">
                <a16:creationId xmlns:a16="http://schemas.microsoft.com/office/drawing/2014/main" id="{14A53402-D89D-6C10-AFD2-9C7F9C126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60" y="3238643"/>
            <a:ext cx="1317486" cy="705044"/>
          </a:xfrm>
          <a:prstGeom prst="rect">
            <a:avLst/>
          </a:prstGeom>
        </p:spPr>
      </p:pic>
      <p:pic>
        <p:nvPicPr>
          <p:cNvPr id="11" name="Immagine 10" descr="Immagine che contiene acqua, luna, anime, aria aperta&#10;&#10;Descrizione generata automaticamente">
            <a:extLst>
              <a:ext uri="{FF2B5EF4-FFF2-40B4-BE49-F238E27FC236}">
                <a16:creationId xmlns:a16="http://schemas.microsoft.com/office/drawing/2014/main" id="{5D7F04DE-DEF7-1114-AC1D-C37E4E416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94" y="3238643"/>
            <a:ext cx="1335376" cy="705044"/>
          </a:xfrm>
          <a:prstGeom prst="rect">
            <a:avLst/>
          </a:prstGeom>
        </p:spPr>
      </p:pic>
      <p:pic>
        <p:nvPicPr>
          <p:cNvPr id="21" name="Immagine 20" descr="Immagine che contiene vestiti, cielo, Gioco per PC, cartone animato&#10;&#10;Descrizione generata automaticamente">
            <a:extLst>
              <a:ext uri="{FF2B5EF4-FFF2-40B4-BE49-F238E27FC236}">
                <a16:creationId xmlns:a16="http://schemas.microsoft.com/office/drawing/2014/main" id="{415A1F23-12C6-3539-1C8F-96C69461E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3" y="3989987"/>
            <a:ext cx="1334322" cy="705044"/>
          </a:xfrm>
          <a:prstGeom prst="rect">
            <a:avLst/>
          </a:prstGeom>
        </p:spPr>
      </p:pic>
      <p:pic>
        <p:nvPicPr>
          <p:cNvPr id="9" name="Immagine 8" descr="Immagine che contiene Gioco per PC, schermata, aria aperta, notte&#10;&#10;Descrizione generata automaticamente">
            <a:extLst>
              <a:ext uri="{FF2B5EF4-FFF2-40B4-BE49-F238E27FC236}">
                <a16:creationId xmlns:a16="http://schemas.microsoft.com/office/drawing/2014/main" id="{899AB2DA-226F-4EAA-12B7-D34D70B93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36" y="3989987"/>
            <a:ext cx="1321696" cy="705044"/>
          </a:xfrm>
          <a:prstGeom prst="rect">
            <a:avLst/>
          </a:prstGeom>
        </p:spPr>
      </p:pic>
      <p:pic>
        <p:nvPicPr>
          <p:cNvPr id="23" name="Immagine 22" descr="Immagine che contiene spazio, Universo, stella, Spazio esterno&#10;&#10;Descrizione generata automaticamente">
            <a:extLst>
              <a:ext uri="{FF2B5EF4-FFF2-40B4-BE49-F238E27FC236}">
                <a16:creationId xmlns:a16="http://schemas.microsoft.com/office/drawing/2014/main" id="{DD034178-4F8D-E3BF-4A4C-904FEAE28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77" y="3989987"/>
            <a:ext cx="1320643" cy="705044"/>
          </a:xfrm>
          <a:prstGeom prst="rect">
            <a:avLst/>
          </a:prstGeom>
        </p:spPr>
      </p:pic>
      <p:pic>
        <p:nvPicPr>
          <p:cNvPr id="7" name="Immagine 6" descr="Immagine che contiene cartone animato, vestiti, Personaggio immaginario, donna&#10;&#10;Descrizione generata automaticamente">
            <a:extLst>
              <a:ext uri="{FF2B5EF4-FFF2-40B4-BE49-F238E27FC236}">
                <a16:creationId xmlns:a16="http://schemas.microsoft.com/office/drawing/2014/main" id="{529D6F39-E5FA-800C-85EB-D93F51180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3" y="4738177"/>
            <a:ext cx="1998327" cy="1077560"/>
          </a:xfrm>
          <a:prstGeom prst="rect">
            <a:avLst/>
          </a:prstGeom>
        </p:spPr>
      </p:pic>
      <p:pic>
        <p:nvPicPr>
          <p:cNvPr id="15" name="Immagine 14" descr="Immagine che contiene vestiti, persona, panorama&#10;&#10;Descrizione generata automaticamente">
            <a:extLst>
              <a:ext uri="{FF2B5EF4-FFF2-40B4-BE49-F238E27FC236}">
                <a16:creationId xmlns:a16="http://schemas.microsoft.com/office/drawing/2014/main" id="{2851B03C-24AE-04E0-8886-1310B016E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39" y="4738177"/>
            <a:ext cx="2022530" cy="1077560"/>
          </a:xfrm>
          <a:prstGeom prst="rect">
            <a:avLst/>
          </a:prstGeom>
        </p:spPr>
      </p:pic>
      <p:pic>
        <p:nvPicPr>
          <p:cNvPr id="32" name="Immagine 31" descr="Immagine che contiene nuvola, cielo, aria aperta, Retroilluminazione&#10;&#10;Descrizione generata automaticamente">
            <a:extLst>
              <a:ext uri="{FF2B5EF4-FFF2-40B4-BE49-F238E27FC236}">
                <a16:creationId xmlns:a16="http://schemas.microsoft.com/office/drawing/2014/main" id="{569F7F7D-165B-52E7-5F52-02BD06A8B6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3" y="2118434"/>
            <a:ext cx="1896789" cy="10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7CB22F-1446-3308-7CEF-72C2D0EA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chemeClr val="accent2">
                    <a:lumMod val="50000"/>
                  </a:schemeClr>
                </a:solidFill>
              </a:rPr>
              <a:t>FONT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Segnaposto contenuto 13">
            <a:extLst>
              <a:ext uri="{FF2B5EF4-FFF2-40B4-BE49-F238E27FC236}">
                <a16:creationId xmlns:a16="http://schemas.microsoft.com/office/drawing/2014/main" id="{FBD59F91-35AF-FEDA-C821-39F72573A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89985"/>
              </p:ext>
            </p:extLst>
          </p:nvPr>
        </p:nvGraphicFramePr>
        <p:xfrm>
          <a:off x="1463040" y="2562784"/>
          <a:ext cx="5087172" cy="360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70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5" name="Rectangle 169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7CB22F-1446-3308-7CEF-72C2D0EA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ELEMENTI GRAFICI</a:t>
            </a:r>
          </a:p>
        </p:txBody>
      </p:sp>
      <p:sp>
        <p:nvSpPr>
          <p:cNvPr id="187" name="Freeform: Shape 171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Segnaposto contenuto 9">
            <a:extLst>
              <a:ext uri="{FF2B5EF4-FFF2-40B4-BE49-F238E27FC236}">
                <a16:creationId xmlns:a16="http://schemas.microsoft.com/office/drawing/2014/main" id="{9E2FF42B-DEAA-2030-66F2-3E1C24A4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500" b="1" dirty="0">
                <a:solidFill>
                  <a:schemeClr val="accent2">
                    <a:lumMod val="75000"/>
                  </a:schemeClr>
                </a:solidFill>
              </a:rPr>
              <a:t>Utilizzo parsimonioso delle forme: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  Forme </a:t>
            </a:r>
            <a:r>
              <a:rPr lang="it-IT" sz="1500" dirty="0" err="1">
                <a:solidFill>
                  <a:schemeClr val="accent2">
                    <a:lumMod val="75000"/>
                  </a:schemeClr>
                </a:solidFill>
              </a:rPr>
              <a:t>parallelepipediche</a:t>
            </a:r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  Limitate a pochi elementi interattivi per un design pulito e moderno.</a:t>
            </a:r>
          </a:p>
          <a:p>
            <a:endParaRPr lang="it-IT" sz="15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1500" b="1" dirty="0">
                <a:solidFill>
                  <a:schemeClr val="accent2">
                    <a:lumMod val="75000"/>
                  </a:schemeClr>
                </a:solidFill>
              </a:rPr>
              <a:t>Focus sulle immagini: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Attenzione principale alle immagini.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 Occupazione significativa dello spazio per enfatizzare l'importanza della componente visiva.</a:t>
            </a:r>
          </a:p>
          <a:p>
            <a:endParaRPr lang="it-IT" sz="15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1500" b="1" dirty="0">
                <a:solidFill>
                  <a:schemeClr val="accent2">
                    <a:lumMod val="75000"/>
                  </a:schemeClr>
                </a:solidFill>
              </a:rPr>
              <a:t>Forme </a:t>
            </a:r>
            <a:r>
              <a:rPr lang="it-IT" sz="1500" b="1" dirty="0" err="1">
                <a:solidFill>
                  <a:schemeClr val="accent2">
                    <a:lumMod val="75000"/>
                  </a:schemeClr>
                </a:solidFill>
              </a:rPr>
              <a:t>parallelepipediche</a:t>
            </a:r>
            <a:r>
              <a:rPr lang="it-IT" sz="1500" b="1" dirty="0">
                <a:solidFill>
                  <a:schemeClr val="accent2">
                    <a:lumMod val="75000"/>
                  </a:schemeClr>
                </a:solidFill>
              </a:rPr>
              <a:t> per migliorare la leggibilità: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  Alcune forme utilizzate come "contenitore" dei testi.</a:t>
            </a:r>
          </a:p>
          <a:p>
            <a:r>
              <a:rPr lang="it-IT" sz="1500" dirty="0">
                <a:solidFill>
                  <a:schemeClr val="accent2">
                    <a:lumMod val="75000"/>
                  </a:schemeClr>
                </a:solidFill>
              </a:rPr>
              <a:t>  Obiettivo di migliorare leggibilità e organizzazione dei contenuti testuali.</a:t>
            </a:r>
            <a:endParaRPr lang="it-CH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9" name="Oval 17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Block Arc 175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1" name="Straight Connector 179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reeform: Shape 181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Arc 183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238">
            <a:extLst>
              <a:ext uri="{FF2B5EF4-FFF2-40B4-BE49-F238E27FC236}">
                <a16:creationId xmlns:a16="http://schemas.microsoft.com/office/drawing/2014/main" id="{35177758-12DD-4CC9-902C-4B9C51CB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0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7CB22F-1446-3308-7CEF-72C2D0EA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685801"/>
            <a:ext cx="5776976" cy="1716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chemeClr val="accent2">
                    <a:lumMod val="50000"/>
                  </a:schemeClr>
                </a:solidFill>
              </a:rPr>
              <a:t>ELEMENTI INTERATTIVI</a:t>
            </a:r>
          </a:p>
        </p:txBody>
      </p:sp>
      <p:sp>
        <p:nvSpPr>
          <p:cNvPr id="250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" name="Immagine 1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02F70C8-008C-0202-02F1-A56E45339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9" y="3235243"/>
            <a:ext cx="5072883" cy="2752038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612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" name="Segnaposto contenuto 13">
            <a:extLst>
              <a:ext uri="{FF2B5EF4-FFF2-40B4-BE49-F238E27FC236}">
                <a16:creationId xmlns:a16="http://schemas.microsoft.com/office/drawing/2014/main" id="{10C1B759-F535-BECB-5891-30AF67C8A3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475841"/>
              </p:ext>
            </p:extLst>
          </p:nvPr>
        </p:nvGraphicFramePr>
        <p:xfrm>
          <a:off x="5907024" y="2575345"/>
          <a:ext cx="5776976" cy="3498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73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BE08BC-84FD-EB89-6DD8-B121383D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515" y="1416581"/>
            <a:ext cx="6092786" cy="2127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COME FUNZIONA?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C760C0-556B-FACF-B23C-B7B70C1B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515" y="3764975"/>
            <a:ext cx="6092786" cy="2192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1600" dirty="0">
                <a:hlinkClick r:id="rId2"/>
              </a:rPr>
              <a:t>Le città invisibili (adobe.com)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43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425172"/>
            <a:ext cx="1469410" cy="469534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8" name="Graphic 6" descr="Stream">
            <a:extLst>
              <a:ext uri="{FF2B5EF4-FFF2-40B4-BE49-F238E27FC236}">
                <a16:creationId xmlns:a16="http://schemas.microsoft.com/office/drawing/2014/main" id="{2F044438-F6E8-135C-3AF6-9F1E0BF57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99" y="2355650"/>
            <a:ext cx="3756276" cy="3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9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14442-601E-506C-4A32-1AA5BE30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Grazie</a:t>
            </a: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per </a:t>
            </a:r>
            <a:r>
              <a:rPr lang="en-US" sz="4000" kern="12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l’attenzione</a:t>
            </a: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31" name="Group 1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32" name="Freeform: Shape 1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0" name="Graphic 99" descr="Smiling Face with No Fill">
            <a:extLst>
              <a:ext uri="{FF2B5EF4-FFF2-40B4-BE49-F238E27FC236}">
                <a16:creationId xmlns:a16="http://schemas.microsoft.com/office/drawing/2014/main" id="{1C4CA791-F91C-2E51-BDFE-7A842BD4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4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14CD1E4-146B-400C-89BC-B053FE32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6CE808-BDE8-9B39-1180-BCB7795A2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616236" cy="28527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23BB2A-8F49-AD5C-0BD8-1415852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616236" cy="219268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Obiettivi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PDI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Libro e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autore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Concept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Design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dei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contenuti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colori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immagini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, font,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elementi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grafici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Come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funziona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l’app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drammaturgia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elementi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interattivi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altro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0616EB7-E723-4BF0-AC20-B8CD75A4F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976657" y="1305218"/>
            <a:ext cx="2384861" cy="42625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6" name="Graphic 6" descr="Magnifying glass">
            <a:extLst>
              <a:ext uri="{FF2B5EF4-FFF2-40B4-BE49-F238E27FC236}">
                <a16:creationId xmlns:a16="http://schemas.microsoft.com/office/drawing/2014/main" id="{818C934D-B577-BB93-06CB-D3C8C2508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3677" y="1305219"/>
            <a:ext cx="4255247" cy="4255247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29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3" name="Rectangle 29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4" name="Rectangle 297">
            <a:extLst>
              <a:ext uri="{FF2B5EF4-FFF2-40B4-BE49-F238E27FC236}">
                <a16:creationId xmlns:a16="http://schemas.microsoft.com/office/drawing/2014/main" id="{214CD1E4-146B-400C-89BC-B053FE32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6CE808-BDE8-9B39-1180-BCB7795A2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616236" cy="2967606"/>
          </a:xfrm>
        </p:spPr>
        <p:txBody>
          <a:bodyPr anchor="b">
            <a:normAutofit/>
          </a:bodyPr>
          <a:lstStyle/>
          <a:p>
            <a:pPr algn="l"/>
            <a:r>
              <a:rPr lang="it-CH" sz="4800" dirty="0">
                <a:solidFill>
                  <a:schemeClr val="accent2">
                    <a:lumMod val="50000"/>
                  </a:schemeClr>
                </a:solidFill>
              </a:rPr>
              <a:t>OBIETTIVI PDI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23BB2A-8F49-AD5C-0BD8-14158522E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616236" cy="219268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CH" sz="2200" dirty="0">
                <a:solidFill>
                  <a:schemeClr val="accent2">
                    <a:lumMod val="75000"/>
                  </a:schemeClr>
                </a:solidFill>
              </a:rPr>
              <a:t>Creare sito web mono pagina per progetto didattico interdisciplinare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CH" sz="2200" dirty="0">
                <a:solidFill>
                  <a:schemeClr val="accent2">
                    <a:lumMod val="75000"/>
                  </a:schemeClr>
                </a:solidFill>
              </a:rPr>
              <a:t> Il tema: esplorazione delle Città invisibili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CH" sz="2200" dirty="0">
                <a:solidFill>
                  <a:schemeClr val="accent2">
                    <a:lumMod val="75000"/>
                  </a:schemeClr>
                </a:solidFill>
              </a:rPr>
              <a:t> Scelta di una città da rappresentare nel sito</a:t>
            </a:r>
          </a:p>
        </p:txBody>
      </p:sp>
      <p:sp>
        <p:nvSpPr>
          <p:cNvPr id="335" name="Rectangle 299">
            <a:extLst>
              <a:ext uri="{FF2B5EF4-FFF2-40B4-BE49-F238E27FC236}">
                <a16:creationId xmlns:a16="http://schemas.microsoft.com/office/drawing/2014/main" id="{20616EB7-E723-4BF0-AC20-B8CD75A4F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976657" y="1305218"/>
            <a:ext cx="2384861" cy="42625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88" name="Graphic 257" descr="Tiro a segno">
            <a:extLst>
              <a:ext uri="{FF2B5EF4-FFF2-40B4-BE49-F238E27FC236}">
                <a16:creationId xmlns:a16="http://schemas.microsoft.com/office/drawing/2014/main" id="{5F14882D-0D0B-54D7-6AED-DC602602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3677" y="1305219"/>
            <a:ext cx="4255247" cy="4255247"/>
          </a:xfrm>
          <a:prstGeom prst="rect">
            <a:avLst/>
          </a:prstGeom>
        </p:spPr>
      </p:pic>
      <p:cxnSp>
        <p:nvCxnSpPr>
          <p:cNvPr id="336" name="Straight Connector 301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0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Persona che legge un libro e beve un caffè su un tavolo">
            <a:extLst>
              <a:ext uri="{FF2B5EF4-FFF2-40B4-BE49-F238E27FC236}">
                <a16:creationId xmlns:a16="http://schemas.microsoft.com/office/drawing/2014/main" id="{12366992-A120-0F3C-B9C2-5743D08E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" b="1327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C5F48A-E77C-BF5E-F40D-B6D4040E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LIBRO E AUTORE</a:t>
            </a:r>
          </a:p>
        </p:txBody>
      </p:sp>
    </p:spTree>
    <p:extLst>
      <p:ext uri="{BB962C8B-B14F-4D97-AF65-F5344CB8AC3E}">
        <p14:creationId xmlns:p14="http://schemas.microsoft.com/office/powerpoint/2010/main" val="12810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5177758-12DD-4CC9-902C-4B9C51CB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C03FCC-5EFD-D3A1-83EF-1110E533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685801"/>
            <a:ext cx="5776976" cy="1716314"/>
          </a:xfrm>
        </p:spPr>
        <p:txBody>
          <a:bodyPr anchor="t">
            <a:normAutofit/>
          </a:bodyPr>
          <a:lstStyle/>
          <a:p>
            <a:r>
              <a:rPr lang="it-CH" sz="5000" b="1" dirty="0">
                <a:solidFill>
                  <a:schemeClr val="accent2">
                    <a:lumMod val="50000"/>
                  </a:schemeClr>
                </a:solidFill>
              </a:rPr>
              <a:t>IL LIBRO</a:t>
            </a:r>
          </a:p>
        </p:txBody>
      </p:sp>
      <p:sp>
        <p:nvSpPr>
          <p:cNvPr id="139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libro, grafica, Carattere&#10;&#10;Descrizione generata automaticamente">
            <a:extLst>
              <a:ext uri="{FF2B5EF4-FFF2-40B4-BE49-F238E27FC236}">
                <a16:creationId xmlns:a16="http://schemas.microsoft.com/office/drawing/2014/main" id="{FD527DB0-73C6-AA98-BF06-395103892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6"/>
          <a:stretch/>
        </p:blipFill>
        <p:spPr>
          <a:xfrm>
            <a:off x="206759" y="914399"/>
            <a:ext cx="3145186" cy="5072883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612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DC3841-04E3-A63A-19C2-7BF0B257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024" y="2575345"/>
            <a:ext cx="5776976" cy="3498885"/>
          </a:xfrm>
        </p:spPr>
        <p:txBody>
          <a:bodyPr>
            <a:normAutofit/>
          </a:bodyPr>
          <a:lstStyle/>
          <a:p>
            <a:r>
              <a:rPr lang="it-CH" sz="1800" dirty="0">
                <a:solidFill>
                  <a:schemeClr val="accent2">
                    <a:lumMod val="75000"/>
                  </a:schemeClr>
                </a:solidFill>
              </a:rPr>
              <a:t>Pubblicazione: 1972</a:t>
            </a:r>
          </a:p>
          <a:p>
            <a:r>
              <a:rPr lang="it-CH" sz="1800" dirty="0">
                <a:solidFill>
                  <a:schemeClr val="accent2">
                    <a:lumMod val="75000"/>
                  </a:schemeClr>
                </a:solidFill>
              </a:rPr>
              <a:t>Le città invisibili è un’opera che non può essere definita né come </a:t>
            </a:r>
            <a:r>
              <a:rPr lang="it-CH" sz="1800" dirty="0" err="1">
                <a:solidFill>
                  <a:schemeClr val="accent2">
                    <a:lumMod val="75000"/>
                  </a:schemeClr>
                </a:solidFill>
              </a:rPr>
              <a:t>come</a:t>
            </a:r>
            <a:r>
              <a:rPr lang="it-CH" sz="1800" dirty="0">
                <a:solidFill>
                  <a:schemeClr val="accent2">
                    <a:lumMod val="75000"/>
                  </a:schemeClr>
                </a:solidFill>
              </a:rPr>
              <a:t> romanzo né come una raccolta di racconti in quanto presenta una struttura complessa</a:t>
            </a:r>
          </a:p>
          <a:p>
            <a:r>
              <a:rPr lang="it-CH" sz="1800" dirty="0">
                <a:solidFill>
                  <a:schemeClr val="accent2">
                    <a:lumMod val="75000"/>
                  </a:schemeClr>
                </a:solidFill>
              </a:rPr>
              <a:t>Cornice, 9 capitoli 5 testi ciascuno, 11 tipologie di città, 55 città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162">
            <a:extLst>
              <a:ext uri="{FF2B5EF4-FFF2-40B4-BE49-F238E27FC236}">
                <a16:creationId xmlns:a16="http://schemas.microsoft.com/office/drawing/2014/main" id="{35177758-12DD-4CC9-902C-4B9C51CB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164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C03FCC-5EFD-D3A1-83EF-1110E533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685801"/>
            <a:ext cx="5776976" cy="1716314"/>
          </a:xfrm>
        </p:spPr>
        <p:txBody>
          <a:bodyPr anchor="t">
            <a:normAutofit/>
          </a:bodyPr>
          <a:lstStyle/>
          <a:p>
            <a:r>
              <a:rPr lang="it-CH" sz="5000" dirty="0">
                <a:solidFill>
                  <a:schemeClr val="accent2">
                    <a:lumMod val="50000"/>
                  </a:schemeClr>
                </a:solidFill>
              </a:rPr>
              <a:t>L’AUTORE</a:t>
            </a:r>
          </a:p>
        </p:txBody>
      </p:sp>
      <p:sp>
        <p:nvSpPr>
          <p:cNvPr id="233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Immagine 5" descr="Immagine che contiene persona, vestiti, bianco e nero, libro&#10;&#10;Descrizione generata automaticamente">
            <a:extLst>
              <a:ext uri="{FF2B5EF4-FFF2-40B4-BE49-F238E27FC236}">
                <a16:creationId xmlns:a16="http://schemas.microsoft.com/office/drawing/2014/main" id="{0ED85638-802A-76DD-C8E0-184D9296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9" y="914399"/>
            <a:ext cx="3791980" cy="5072883"/>
          </a:xfrm>
          <a:prstGeom prst="rect">
            <a:avLst/>
          </a:prstGeom>
        </p:spPr>
      </p:pic>
      <p:sp>
        <p:nvSpPr>
          <p:cNvPr id="234" name="Rectangle 168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612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" name="Rectangle 172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Segnaposto contenuto 2">
            <a:extLst>
              <a:ext uri="{FF2B5EF4-FFF2-40B4-BE49-F238E27FC236}">
                <a16:creationId xmlns:a16="http://schemas.microsoft.com/office/drawing/2014/main" id="{D602ED3A-BEE1-5DD5-6541-30D4CB7E6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803369"/>
              </p:ext>
            </p:extLst>
          </p:nvPr>
        </p:nvGraphicFramePr>
        <p:xfrm>
          <a:off x="5907024" y="2575345"/>
          <a:ext cx="5776976" cy="3498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912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5C8F2700-73DF-DF52-07BF-29411F611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0" b="1257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44" name="Rectangle 1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811DC2-6A6D-920C-4B76-680008AB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2404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6" name="Rectangle 485">
            <a:extLst>
              <a:ext uri="{FF2B5EF4-FFF2-40B4-BE49-F238E27FC236}">
                <a16:creationId xmlns:a16="http://schemas.microsoft.com/office/drawing/2014/main" id="{35177758-12DD-4CC9-902C-4B9C51CB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EB24DDCD-4438-A76C-9E04-51732074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685801"/>
            <a:ext cx="5776976" cy="1716314"/>
          </a:xfrm>
        </p:spPr>
        <p:txBody>
          <a:bodyPr anchor="t">
            <a:normAutofit/>
          </a:bodyPr>
          <a:lstStyle/>
          <a:p>
            <a:r>
              <a:rPr lang="it-CH" sz="5000" dirty="0">
                <a:solidFill>
                  <a:schemeClr val="accent2">
                    <a:lumMod val="50000"/>
                  </a:schemeClr>
                </a:solidFill>
              </a:rPr>
              <a:t>IL VIAGGIO</a:t>
            </a:r>
          </a:p>
        </p:txBody>
      </p:sp>
      <p:sp>
        <p:nvSpPr>
          <p:cNvPr id="490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Immagine 33" descr="Immagine che contiene vestiti, moda, Costumi, Fashion design&#10;&#10;Descrizione generata automaticamente">
            <a:extLst>
              <a:ext uri="{FF2B5EF4-FFF2-40B4-BE49-F238E27FC236}">
                <a16:creationId xmlns:a16="http://schemas.microsoft.com/office/drawing/2014/main" id="{5D47EF31-2C92-1DD4-A810-0E8D3CF8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7827" b="-2"/>
          <a:stretch/>
        </p:blipFill>
        <p:spPr>
          <a:xfrm>
            <a:off x="206759" y="914399"/>
            <a:ext cx="4329112" cy="5072883"/>
          </a:xfrm>
          <a:prstGeom prst="rect">
            <a:avLst/>
          </a:prstGeom>
        </p:spPr>
      </p:pic>
      <p:sp>
        <p:nvSpPr>
          <p:cNvPr id="492" name="Rectangle 491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612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Segnaposto contenuto 4">
            <a:extLst>
              <a:ext uri="{FF2B5EF4-FFF2-40B4-BE49-F238E27FC236}">
                <a16:creationId xmlns:a16="http://schemas.microsoft.com/office/drawing/2014/main" id="{7384E64D-F110-A10E-6277-CE7690BB8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473058"/>
              </p:ext>
            </p:extLst>
          </p:nvPr>
        </p:nvGraphicFramePr>
        <p:xfrm>
          <a:off x="5907024" y="2575345"/>
          <a:ext cx="5776976" cy="3498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019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a che scrive su un taccuino">
            <a:extLst>
              <a:ext uri="{FF2B5EF4-FFF2-40B4-BE49-F238E27FC236}">
                <a16:creationId xmlns:a16="http://schemas.microsoft.com/office/drawing/2014/main" id="{A8B3C8FF-0FB5-0671-1812-37379FA8C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39" b="1237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39" name="Rectangle 24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C03FCC-5EFD-D3A1-83EF-1110E533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DESIGN DEI CONTENUTI</a:t>
            </a:r>
          </a:p>
        </p:txBody>
      </p:sp>
    </p:spTree>
    <p:extLst>
      <p:ext uri="{BB962C8B-B14F-4D97-AF65-F5344CB8AC3E}">
        <p14:creationId xmlns:p14="http://schemas.microsoft.com/office/powerpoint/2010/main" val="14898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Personalizzato 5">
      <a:dk1>
        <a:srgbClr val="B4DBF7"/>
      </a:dk1>
      <a:lt1>
        <a:srgbClr val="FFFFFF"/>
      </a:lt1>
      <a:dk2>
        <a:srgbClr val="632E62"/>
      </a:dk2>
      <a:lt2>
        <a:srgbClr val="FFFFFF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Personalizzato 2">
      <a:majorFont>
        <a:latin typeface="Cownaffle"/>
        <a:ea typeface=""/>
        <a:cs typeface=""/>
      </a:majorFont>
      <a:minorFont>
        <a:latin typeface="Futura P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1615</TotalTime>
  <Words>517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Calibri</vt:lpstr>
      <vt:lpstr>Cownaffle</vt:lpstr>
      <vt:lpstr>Futura PT Book</vt:lpstr>
      <vt:lpstr>Helvetica Neue Medium</vt:lpstr>
      <vt:lpstr>Tema di Office</vt:lpstr>
      <vt:lpstr>LE CITTÀ INVISIBILI</vt:lpstr>
      <vt:lpstr>INDICE</vt:lpstr>
      <vt:lpstr>OBIETTIVI PDI</vt:lpstr>
      <vt:lpstr>LIBRO E AUTORE</vt:lpstr>
      <vt:lpstr>IL LIBRO</vt:lpstr>
      <vt:lpstr>L’AUTORE</vt:lpstr>
      <vt:lpstr>CONCEPT</vt:lpstr>
      <vt:lpstr>IL VIAGGIO</vt:lpstr>
      <vt:lpstr>DESIGN DEI CONTENUTI</vt:lpstr>
      <vt:lpstr>PALETTE COLORI</vt:lpstr>
      <vt:lpstr>IMMAGINI</vt:lpstr>
      <vt:lpstr>FONT</vt:lpstr>
      <vt:lpstr>ELEMENTI GRAFICI</vt:lpstr>
      <vt:lpstr>ELEMENTI INTERATTIVI</vt:lpstr>
      <vt:lpstr>COME FUNZIONA?</vt:lpstr>
      <vt:lpstr>Grazie per l’attenzione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CITTÀ E IL CIELO</dc:title>
  <dc:creator>almir innocenti</dc:creator>
  <cp:lastModifiedBy>almir innocenti</cp:lastModifiedBy>
  <cp:revision>1</cp:revision>
  <dcterms:created xsi:type="dcterms:W3CDTF">2024-01-14T11:04:58Z</dcterms:created>
  <dcterms:modified xsi:type="dcterms:W3CDTF">2024-01-17T09:28:28Z</dcterms:modified>
</cp:coreProperties>
</file>